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85" r:id="rId2"/>
    <p:sldId id="286" r:id="rId3"/>
    <p:sldId id="287" r:id="rId4"/>
    <p:sldId id="276" r:id="rId5"/>
    <p:sldId id="289" r:id="rId6"/>
    <p:sldId id="270" r:id="rId7"/>
    <p:sldId id="290" r:id="rId8"/>
    <p:sldId id="291" r:id="rId9"/>
    <p:sldId id="292" r:id="rId10"/>
    <p:sldId id="277" r:id="rId11"/>
    <p:sldId id="293" r:id="rId12"/>
    <p:sldId id="278" r:id="rId13"/>
    <p:sldId id="294" r:id="rId14"/>
    <p:sldId id="282" r:id="rId15"/>
    <p:sldId id="283" r:id="rId16"/>
    <p:sldId id="284" r:id="rId17"/>
    <p:sldId id="295" r:id="rId18"/>
    <p:sldId id="296" r:id="rId19"/>
    <p:sldId id="297" r:id="rId20"/>
    <p:sldId id="298" r:id="rId21"/>
    <p:sldId id="299" r:id="rId22"/>
    <p:sldId id="300" r:id="rId23"/>
    <p:sldId id="301" r:id="rId24"/>
    <p:sldId id="302" r:id="rId25"/>
    <p:sldId id="303" r:id="rId26"/>
    <p:sldId id="304" r:id="rId27"/>
    <p:sldId id="305" r:id="rId28"/>
    <p:sldId id="273"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a:srgbClr val="0033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5277" autoAdjust="0"/>
    <p:restoredTop sz="94660"/>
  </p:normalViewPr>
  <p:slideViewPr>
    <p:cSldViewPr>
      <p:cViewPr varScale="1">
        <p:scale>
          <a:sx n="63" d="100"/>
          <a:sy n="63" d="100"/>
        </p:scale>
        <p:origin x="1788" y="66"/>
      </p:cViewPr>
      <p:guideLst>
        <p:guide orient="horz" pos="2160"/>
        <p:guide pos="2880"/>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slide" Target="slides/slide25.xml" /><Relationship Id="rId3" Type="http://schemas.openxmlformats.org/officeDocument/2006/relationships/slide" Target="slides/slide2.xml" /><Relationship Id="rId21" Type="http://schemas.openxmlformats.org/officeDocument/2006/relationships/slide" Target="slides/slide20.xml" /><Relationship Id="rId34" Type="http://schemas.openxmlformats.org/officeDocument/2006/relationships/tableStyles" Target="tableStyles.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33" Type="http://schemas.openxmlformats.org/officeDocument/2006/relationships/theme" Target="theme/theme1.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29" Type="http://schemas.openxmlformats.org/officeDocument/2006/relationships/slide" Target="slides/slide28.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slide" Target="slides/slide23.xml" /><Relationship Id="rId32" Type="http://schemas.openxmlformats.org/officeDocument/2006/relationships/viewProps" Target="viewProps.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slide" Target="slides/slide27.xml"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presProps" Target="pres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slide" Target="slides/slide26.xml" /><Relationship Id="rId30" Type="http://schemas.openxmlformats.org/officeDocument/2006/relationships/notesMaster" Target="notesMasters/notesMaster1.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6CD895D-D788-4B08-93B3-B78EFB535739}" type="datetimeFigureOut">
              <a:rPr lang="en-IN" smtClean="0"/>
              <a:t>03-10-2022</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5432714-8A85-4045-9756-8E58AB7B761B}" type="slidenum">
              <a:rPr lang="en-IN" smtClean="0"/>
              <a:t>‹#›</a:t>
            </a:fld>
            <a:endParaRPr lang="en-IN"/>
          </a:p>
        </p:txBody>
      </p:sp>
    </p:spTree>
    <p:extLst>
      <p:ext uri="{BB962C8B-B14F-4D97-AF65-F5344CB8AC3E}">
        <p14:creationId xmlns:p14="http://schemas.microsoft.com/office/powerpoint/2010/main" val="9561346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 /><Relationship Id="rId1" Type="http://schemas.openxmlformats.org/officeDocument/2006/relationships/notesMaster" Target="../notesMasters/notesMaster1.xml" /></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 /><Relationship Id="rId1" Type="http://schemas.openxmlformats.org/officeDocument/2006/relationships/notesMaster" Target="../notesMasters/notesMaster1.xml" /></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 /><Relationship Id="rId1" Type="http://schemas.openxmlformats.org/officeDocument/2006/relationships/notesMaster" Target="../notesMasters/notesMaster1.xml" /></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 /><Relationship Id="rId1" Type="http://schemas.openxmlformats.org/officeDocument/2006/relationships/notesMaster" Target="../notesMasters/notesMaster1.xml" /></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 /><Relationship Id="rId1" Type="http://schemas.openxmlformats.org/officeDocument/2006/relationships/notesMaster" Target="../notesMasters/notesMaster1.xml" /></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 /><Relationship Id="rId1" Type="http://schemas.openxmlformats.org/officeDocument/2006/relationships/notesMaster" Target="../notesMasters/notesMaster1.xml" /></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 /><Relationship Id="rId1" Type="http://schemas.openxmlformats.org/officeDocument/2006/relationships/notesMaster" Target="../notesMasters/notesMaster1.xml" /></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 /><Relationship Id="rId1" Type="http://schemas.openxmlformats.org/officeDocument/2006/relationships/notesMaster" Target="../notesMasters/notesMaster1.xml" /></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 /><Relationship Id="rId1" Type="http://schemas.openxmlformats.org/officeDocument/2006/relationships/notesMaster" Target="../notesMasters/notesMaster1.xml" /></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2</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6924728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11</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9144764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12</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13</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9262950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14</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15</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16</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17</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0692225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18</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5435662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19</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0240208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20</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4593970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3</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28656673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21</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42427603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22</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41521230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23</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54832271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24</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51262664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25</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3788055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26</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9330225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27</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27504310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4</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5</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4329267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6</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7</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5026536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8</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7713140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9</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7724652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ECB7F0-34A5-4C70-97E9-77E6D8EC06C7}" type="slidenum">
              <a:rPr lang="en-US"/>
              <a:pPr/>
              <a:t>10</a:t>
            </a:fld>
            <a:endParaRPr lang="en-US"/>
          </a:p>
        </p:txBody>
      </p:sp>
      <p:sp>
        <p:nvSpPr>
          <p:cNvPr id="521218" name="Rectangle 2"/>
          <p:cNvSpPr>
            <a:spLocks noGrp="1" noRot="1" noChangeAspect="1" noChangeArrowheads="1" noTextEdit="1"/>
          </p:cNvSpPr>
          <p:nvPr>
            <p:ph type="sldImg"/>
          </p:nvPr>
        </p:nvSpPr>
        <p:spPr>
          <a:ln/>
        </p:spPr>
      </p:sp>
      <p:sp>
        <p:nvSpPr>
          <p:cNvPr id="521219" name="Rectangle 3"/>
          <p:cNvSpPr>
            <a:spLocks noGrp="1" noChangeArrowheads="1"/>
          </p:cNvSpPr>
          <p:nvPr>
            <p:ph type="body" idx="1"/>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IN"/>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IN"/>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IN"/>
          </a:p>
        </p:txBody>
      </p:sp>
      <p:sp>
        <p:nvSpPr>
          <p:cNvPr id="6" name="Slide Number Placeholder 5"/>
          <p:cNvSpPr>
            <a:spLocks noGrp="1"/>
          </p:cNvSpPr>
          <p:nvPr>
            <p:ph type="sldNum" sz="quarter" idx="12"/>
          </p:nvPr>
        </p:nvSpPr>
        <p:spPr/>
        <p:txBody>
          <a:bodyPr/>
          <a:lstStyle/>
          <a:p>
            <a:fld id="{08FC1071-F2DF-4CA9-AA63-FF97A16BD739}" type="slidenum">
              <a:rPr lang="en-IN" smtClean="0"/>
              <a:t>‹#›</a:t>
            </a:fld>
            <a:endParaRPr lang="en-IN"/>
          </a:p>
        </p:txBody>
      </p:sp>
    </p:spTree>
    <p:extLst>
      <p:ext uri="{BB962C8B-B14F-4D97-AF65-F5344CB8AC3E}">
        <p14:creationId xmlns:p14="http://schemas.microsoft.com/office/powerpoint/2010/main" val="26550812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IN"/>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IN"/>
          </a:p>
        </p:txBody>
      </p:sp>
      <p:sp>
        <p:nvSpPr>
          <p:cNvPr id="6" name="Slide Number Placeholder 5"/>
          <p:cNvSpPr>
            <a:spLocks noGrp="1"/>
          </p:cNvSpPr>
          <p:nvPr>
            <p:ph type="sldNum" sz="quarter" idx="12"/>
          </p:nvPr>
        </p:nvSpPr>
        <p:spPr/>
        <p:txBody>
          <a:bodyPr/>
          <a:lstStyle/>
          <a:p>
            <a:fld id="{08FC1071-F2DF-4CA9-AA63-FF97A16BD739}" type="slidenum">
              <a:rPr lang="en-IN" smtClean="0"/>
              <a:t>‹#›</a:t>
            </a:fld>
            <a:endParaRPr lang="en-IN"/>
          </a:p>
        </p:txBody>
      </p:sp>
    </p:spTree>
    <p:extLst>
      <p:ext uri="{BB962C8B-B14F-4D97-AF65-F5344CB8AC3E}">
        <p14:creationId xmlns:p14="http://schemas.microsoft.com/office/powerpoint/2010/main" val="37076774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IN"/>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IN"/>
          </a:p>
        </p:txBody>
      </p:sp>
      <p:sp>
        <p:nvSpPr>
          <p:cNvPr id="6" name="Slide Number Placeholder 5"/>
          <p:cNvSpPr>
            <a:spLocks noGrp="1"/>
          </p:cNvSpPr>
          <p:nvPr>
            <p:ph type="sldNum" sz="quarter" idx="12"/>
          </p:nvPr>
        </p:nvSpPr>
        <p:spPr/>
        <p:txBody>
          <a:bodyPr/>
          <a:lstStyle/>
          <a:p>
            <a:fld id="{08FC1071-F2DF-4CA9-AA63-FF97A16BD739}" type="slidenum">
              <a:rPr lang="en-IN" smtClean="0"/>
              <a:t>‹#›</a:t>
            </a:fld>
            <a:endParaRPr lang="en-IN"/>
          </a:p>
        </p:txBody>
      </p:sp>
    </p:spTree>
    <p:extLst>
      <p:ext uri="{BB962C8B-B14F-4D97-AF65-F5344CB8AC3E}">
        <p14:creationId xmlns:p14="http://schemas.microsoft.com/office/powerpoint/2010/main" val="1053088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856" y="0"/>
            <a:ext cx="9147855" cy="548680"/>
          </a:xfrm>
        </p:spPr>
        <p:txBody>
          <a:bodyPr>
            <a:normAutofit/>
          </a:bodyPr>
          <a:lstStyle>
            <a:lvl1pPr algn="l">
              <a:defRPr sz="2800" b="1"/>
            </a:lvl1pPr>
          </a:lstStyle>
          <a:p>
            <a:r>
              <a:rPr lang="en-US"/>
              <a:t>Click to edit Master title style</a:t>
            </a:r>
            <a:endParaRPr lang="en-IN"/>
          </a:p>
        </p:txBody>
      </p:sp>
      <p:sp>
        <p:nvSpPr>
          <p:cNvPr id="3" name="Content Placeholder 2"/>
          <p:cNvSpPr>
            <a:spLocks noGrp="1"/>
          </p:cNvSpPr>
          <p:nvPr>
            <p:ph idx="1"/>
          </p:nvPr>
        </p:nvSpPr>
        <p:spPr>
          <a:xfrm>
            <a:off x="0" y="764704"/>
            <a:ext cx="9144000" cy="5400600"/>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Slide Number Placeholder 5"/>
          <p:cNvSpPr>
            <a:spLocks noGrp="1"/>
          </p:cNvSpPr>
          <p:nvPr>
            <p:ph type="sldNum" sz="quarter" idx="12"/>
          </p:nvPr>
        </p:nvSpPr>
        <p:spPr>
          <a:xfrm>
            <a:off x="0" y="6492064"/>
            <a:ext cx="395064" cy="365125"/>
          </a:xfrm>
        </p:spPr>
        <p:txBody>
          <a:bodyPr/>
          <a:lstStyle>
            <a:lvl1pPr algn="ctr">
              <a:defRPr/>
            </a:lvl1pPr>
          </a:lstStyle>
          <a:p>
            <a:fld id="{08FC1071-F2DF-4CA9-AA63-FF97A16BD739}" type="slidenum">
              <a:rPr lang="en-IN" smtClean="0"/>
              <a:pPr/>
              <a:t>‹#›</a:t>
            </a:fld>
            <a:endParaRPr lang="en-IN"/>
          </a:p>
        </p:txBody>
      </p:sp>
    </p:spTree>
    <p:extLst>
      <p:ext uri="{BB962C8B-B14F-4D97-AF65-F5344CB8AC3E}">
        <p14:creationId xmlns:p14="http://schemas.microsoft.com/office/powerpoint/2010/main" val="13215317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IN"/>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IN"/>
          </a:p>
        </p:txBody>
      </p:sp>
      <p:sp>
        <p:nvSpPr>
          <p:cNvPr id="6" name="Slide Number Placeholder 5"/>
          <p:cNvSpPr>
            <a:spLocks noGrp="1"/>
          </p:cNvSpPr>
          <p:nvPr>
            <p:ph type="sldNum" sz="quarter" idx="12"/>
          </p:nvPr>
        </p:nvSpPr>
        <p:spPr/>
        <p:txBody>
          <a:bodyPr/>
          <a:lstStyle/>
          <a:p>
            <a:fld id="{08FC1071-F2DF-4CA9-AA63-FF97A16BD739}" type="slidenum">
              <a:rPr lang="en-IN" smtClean="0"/>
              <a:t>‹#›</a:t>
            </a:fld>
            <a:endParaRPr lang="en-IN"/>
          </a:p>
        </p:txBody>
      </p:sp>
    </p:spTree>
    <p:extLst>
      <p:ext uri="{BB962C8B-B14F-4D97-AF65-F5344CB8AC3E}">
        <p14:creationId xmlns:p14="http://schemas.microsoft.com/office/powerpoint/2010/main" val="20553960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a:xfrm>
            <a:off x="457200" y="6356350"/>
            <a:ext cx="2133600" cy="365125"/>
          </a:xfrm>
          <a:prstGeom prst="rect">
            <a:avLst/>
          </a:prstGeom>
        </p:spPr>
        <p:txBody>
          <a:bodyPr/>
          <a:lstStyle/>
          <a:p>
            <a:endParaRPr lang="en-IN"/>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IN"/>
          </a:p>
        </p:txBody>
      </p:sp>
      <p:sp>
        <p:nvSpPr>
          <p:cNvPr id="7" name="Slide Number Placeholder 6"/>
          <p:cNvSpPr>
            <a:spLocks noGrp="1"/>
          </p:cNvSpPr>
          <p:nvPr>
            <p:ph type="sldNum" sz="quarter" idx="12"/>
          </p:nvPr>
        </p:nvSpPr>
        <p:spPr/>
        <p:txBody>
          <a:bodyPr/>
          <a:lstStyle/>
          <a:p>
            <a:fld id="{08FC1071-F2DF-4CA9-AA63-FF97A16BD739}" type="slidenum">
              <a:rPr lang="en-IN" smtClean="0"/>
              <a:t>‹#›</a:t>
            </a:fld>
            <a:endParaRPr lang="en-IN"/>
          </a:p>
        </p:txBody>
      </p:sp>
    </p:spTree>
    <p:extLst>
      <p:ext uri="{BB962C8B-B14F-4D97-AF65-F5344CB8AC3E}">
        <p14:creationId xmlns:p14="http://schemas.microsoft.com/office/powerpoint/2010/main" val="10957118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a:xfrm>
            <a:off x="457200" y="6356350"/>
            <a:ext cx="2133600" cy="365125"/>
          </a:xfrm>
          <a:prstGeom prst="rect">
            <a:avLst/>
          </a:prstGeom>
        </p:spPr>
        <p:txBody>
          <a:bodyPr/>
          <a:lstStyle/>
          <a:p>
            <a:endParaRPr lang="en-IN"/>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IN"/>
          </a:p>
        </p:txBody>
      </p:sp>
      <p:sp>
        <p:nvSpPr>
          <p:cNvPr id="9" name="Slide Number Placeholder 8"/>
          <p:cNvSpPr>
            <a:spLocks noGrp="1"/>
          </p:cNvSpPr>
          <p:nvPr>
            <p:ph type="sldNum" sz="quarter" idx="12"/>
          </p:nvPr>
        </p:nvSpPr>
        <p:spPr/>
        <p:txBody>
          <a:bodyPr/>
          <a:lstStyle/>
          <a:p>
            <a:fld id="{08FC1071-F2DF-4CA9-AA63-FF97A16BD739}" type="slidenum">
              <a:rPr lang="en-IN" smtClean="0"/>
              <a:t>‹#›</a:t>
            </a:fld>
            <a:endParaRPr lang="en-IN"/>
          </a:p>
        </p:txBody>
      </p:sp>
    </p:spTree>
    <p:extLst>
      <p:ext uri="{BB962C8B-B14F-4D97-AF65-F5344CB8AC3E}">
        <p14:creationId xmlns:p14="http://schemas.microsoft.com/office/powerpoint/2010/main" val="15469192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a:xfrm>
            <a:off x="457200" y="6356350"/>
            <a:ext cx="2133600" cy="365125"/>
          </a:xfrm>
          <a:prstGeom prst="rect">
            <a:avLst/>
          </a:prstGeom>
        </p:spPr>
        <p:txBody>
          <a:bodyPr/>
          <a:lstStyle/>
          <a:p>
            <a:endParaRPr lang="en-IN"/>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IN"/>
          </a:p>
        </p:txBody>
      </p:sp>
      <p:sp>
        <p:nvSpPr>
          <p:cNvPr id="5" name="Slide Number Placeholder 4"/>
          <p:cNvSpPr>
            <a:spLocks noGrp="1"/>
          </p:cNvSpPr>
          <p:nvPr>
            <p:ph type="sldNum" sz="quarter" idx="12"/>
          </p:nvPr>
        </p:nvSpPr>
        <p:spPr/>
        <p:txBody>
          <a:bodyPr/>
          <a:lstStyle/>
          <a:p>
            <a:fld id="{08FC1071-F2DF-4CA9-AA63-FF97A16BD739}" type="slidenum">
              <a:rPr lang="en-IN" smtClean="0"/>
              <a:t>‹#›</a:t>
            </a:fld>
            <a:endParaRPr lang="en-IN"/>
          </a:p>
        </p:txBody>
      </p:sp>
    </p:spTree>
    <p:extLst>
      <p:ext uri="{BB962C8B-B14F-4D97-AF65-F5344CB8AC3E}">
        <p14:creationId xmlns:p14="http://schemas.microsoft.com/office/powerpoint/2010/main" val="1615771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endParaRPr lang="en-IN"/>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IN"/>
          </a:p>
        </p:txBody>
      </p:sp>
      <p:sp>
        <p:nvSpPr>
          <p:cNvPr id="4" name="Slide Number Placeholder 3"/>
          <p:cNvSpPr>
            <a:spLocks noGrp="1"/>
          </p:cNvSpPr>
          <p:nvPr>
            <p:ph type="sldNum" sz="quarter" idx="12"/>
          </p:nvPr>
        </p:nvSpPr>
        <p:spPr/>
        <p:txBody>
          <a:bodyPr/>
          <a:lstStyle/>
          <a:p>
            <a:fld id="{08FC1071-F2DF-4CA9-AA63-FF97A16BD739}" type="slidenum">
              <a:rPr lang="en-IN" smtClean="0"/>
              <a:t>‹#›</a:t>
            </a:fld>
            <a:endParaRPr lang="en-IN"/>
          </a:p>
        </p:txBody>
      </p:sp>
    </p:spTree>
    <p:extLst>
      <p:ext uri="{BB962C8B-B14F-4D97-AF65-F5344CB8AC3E}">
        <p14:creationId xmlns:p14="http://schemas.microsoft.com/office/powerpoint/2010/main" val="42048567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endParaRPr lang="en-IN"/>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IN"/>
          </a:p>
        </p:txBody>
      </p:sp>
      <p:sp>
        <p:nvSpPr>
          <p:cNvPr id="7" name="Slide Number Placeholder 6"/>
          <p:cNvSpPr>
            <a:spLocks noGrp="1"/>
          </p:cNvSpPr>
          <p:nvPr>
            <p:ph type="sldNum" sz="quarter" idx="12"/>
          </p:nvPr>
        </p:nvSpPr>
        <p:spPr/>
        <p:txBody>
          <a:bodyPr/>
          <a:lstStyle/>
          <a:p>
            <a:fld id="{08FC1071-F2DF-4CA9-AA63-FF97A16BD739}" type="slidenum">
              <a:rPr lang="en-IN" smtClean="0"/>
              <a:t>‹#›</a:t>
            </a:fld>
            <a:endParaRPr lang="en-IN"/>
          </a:p>
        </p:txBody>
      </p:sp>
    </p:spTree>
    <p:extLst>
      <p:ext uri="{BB962C8B-B14F-4D97-AF65-F5344CB8AC3E}">
        <p14:creationId xmlns:p14="http://schemas.microsoft.com/office/powerpoint/2010/main" val="19618540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endParaRPr lang="en-IN"/>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IN"/>
          </a:p>
        </p:txBody>
      </p:sp>
      <p:sp>
        <p:nvSpPr>
          <p:cNvPr id="7" name="Slide Number Placeholder 6"/>
          <p:cNvSpPr>
            <a:spLocks noGrp="1"/>
          </p:cNvSpPr>
          <p:nvPr>
            <p:ph type="sldNum" sz="quarter" idx="12"/>
          </p:nvPr>
        </p:nvSpPr>
        <p:spPr/>
        <p:txBody>
          <a:bodyPr/>
          <a:lstStyle/>
          <a:p>
            <a:fld id="{08FC1071-F2DF-4CA9-AA63-FF97A16BD739}" type="slidenum">
              <a:rPr lang="en-IN" smtClean="0"/>
              <a:t>‹#›</a:t>
            </a:fld>
            <a:endParaRPr lang="en-IN"/>
          </a:p>
        </p:txBody>
      </p:sp>
    </p:spTree>
    <p:extLst>
      <p:ext uri="{BB962C8B-B14F-4D97-AF65-F5344CB8AC3E}">
        <p14:creationId xmlns:p14="http://schemas.microsoft.com/office/powerpoint/2010/main" val="30292711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676" y="8721"/>
            <a:ext cx="9163676" cy="490066"/>
          </a:xfrm>
          <a:prstGeom prst="rect">
            <a:avLst/>
          </a:prstGeom>
        </p:spPr>
        <p:txBody>
          <a:bodyPr vert="horz" lIns="91440" tIns="45720" rIns="91440" bIns="45720" rtlCol="0" anchor="ctr">
            <a:normAutofit/>
          </a:bodyPr>
          <a:lstStyle/>
          <a:p>
            <a:pPr lvl="0" algn="l"/>
            <a:r>
              <a:rPr lang="en-US"/>
              <a:t>Click to edit Master title style</a:t>
            </a:r>
            <a:endParaRPr lang="en-IN"/>
          </a:p>
        </p:txBody>
      </p:sp>
      <p:sp>
        <p:nvSpPr>
          <p:cNvPr id="3" name="Text Placeholder 2"/>
          <p:cNvSpPr>
            <a:spLocks noGrp="1"/>
          </p:cNvSpPr>
          <p:nvPr>
            <p:ph type="body" idx="1"/>
          </p:nvPr>
        </p:nvSpPr>
        <p:spPr>
          <a:xfrm>
            <a:off x="0" y="620688"/>
            <a:ext cx="9144000" cy="568863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6" name="Slide Number Placeholder 5"/>
          <p:cNvSpPr>
            <a:spLocks noGrp="1"/>
          </p:cNvSpPr>
          <p:nvPr>
            <p:ph type="sldNum" sz="quarter" idx="4"/>
          </p:nvPr>
        </p:nvSpPr>
        <p:spPr>
          <a:xfrm>
            <a:off x="0" y="6492875"/>
            <a:ext cx="467072"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08FC1071-F2DF-4CA9-AA63-FF97A16BD739}" type="slidenum">
              <a:rPr lang="en-IN" smtClean="0"/>
              <a:pPr/>
              <a:t>‹#›</a:t>
            </a:fld>
            <a:endParaRPr lang="en-IN"/>
          </a:p>
        </p:txBody>
      </p:sp>
    </p:spTree>
    <p:extLst>
      <p:ext uri="{BB962C8B-B14F-4D97-AF65-F5344CB8AC3E}">
        <p14:creationId xmlns:p14="http://schemas.microsoft.com/office/powerpoint/2010/main" val="38886460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lang="en-IN" sz="2800" b="1" kern="1200" smtClean="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9.xml" /><Relationship Id="rId1" Type="http://schemas.openxmlformats.org/officeDocument/2006/relationships/slideLayout" Target="../slideLayouts/slideLayout2.xml" /><Relationship Id="rId4" Type="http://schemas.openxmlformats.org/officeDocument/2006/relationships/image" Target="../media/image2.png" /></Relationships>
</file>

<file path=ppt/slides/_rels/slide11.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10.xml" /><Relationship Id="rId1" Type="http://schemas.openxmlformats.org/officeDocument/2006/relationships/slideLayout" Target="../slideLayouts/slideLayout2.xml" /><Relationship Id="rId4" Type="http://schemas.openxmlformats.org/officeDocument/2006/relationships/image" Target="../media/image4.png" /></Relationships>
</file>

<file path=ppt/slides/_rels/slide12.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notesSlide" Target="../notesSlides/notesSlide11.xml" /><Relationship Id="rId1" Type="http://schemas.openxmlformats.org/officeDocument/2006/relationships/slideLayout" Target="../slideLayouts/slideLayout2.xml" /><Relationship Id="rId4" Type="http://schemas.openxmlformats.org/officeDocument/2006/relationships/image" Target="../media/image2.png" /></Relationships>
</file>

<file path=ppt/slides/_rels/slide13.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12.xml" /><Relationship Id="rId1" Type="http://schemas.openxmlformats.org/officeDocument/2006/relationships/slideLayout" Target="../slideLayouts/slideLayout2.xml" /><Relationship Id="rId4" Type="http://schemas.openxmlformats.org/officeDocument/2006/relationships/image" Target="../media/image6.png" /></Relationships>
</file>

<file path=ppt/slides/_rels/slide14.xml.rels><?xml version="1.0" encoding="UTF-8" standalone="yes"?>
<Relationships xmlns="http://schemas.openxmlformats.org/package/2006/relationships"><Relationship Id="rId3" Type="http://schemas.openxmlformats.org/officeDocument/2006/relationships/image" Target="../media/image7.png" /><Relationship Id="rId2" Type="http://schemas.openxmlformats.org/officeDocument/2006/relationships/notesSlide" Target="../notesSlides/notesSlide13.xml" /><Relationship Id="rId1" Type="http://schemas.openxmlformats.org/officeDocument/2006/relationships/slideLayout" Target="../slideLayouts/slideLayout2.xml" /><Relationship Id="rId4" Type="http://schemas.openxmlformats.org/officeDocument/2006/relationships/image" Target="../media/image2.png" /></Relationships>
</file>

<file path=ppt/slides/_rels/slide15.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14.xml" /><Relationship Id="rId1" Type="http://schemas.openxmlformats.org/officeDocument/2006/relationships/slideLayout" Target="../slideLayouts/slideLayout2.xml" /><Relationship Id="rId4" Type="http://schemas.openxmlformats.org/officeDocument/2006/relationships/image" Target="../media/image8.png" /></Relationships>
</file>

<file path=ppt/slides/_rels/slide16.xml.rels><?xml version="1.0" encoding="UTF-8" standalone="yes"?>
<Relationships xmlns="http://schemas.openxmlformats.org/package/2006/relationships"><Relationship Id="rId3" Type="http://schemas.openxmlformats.org/officeDocument/2006/relationships/image" Target="../media/image9.png" /><Relationship Id="rId2" Type="http://schemas.openxmlformats.org/officeDocument/2006/relationships/notesSlide" Target="../notesSlides/notesSlide15.xml" /><Relationship Id="rId1" Type="http://schemas.openxmlformats.org/officeDocument/2006/relationships/slideLayout" Target="../slideLayouts/slideLayout2.xml" /><Relationship Id="rId4" Type="http://schemas.openxmlformats.org/officeDocument/2006/relationships/image" Target="../media/image2.png" /></Relationships>
</file>

<file path=ppt/slides/_rels/slide17.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16.xml" /><Relationship Id="rId1" Type="http://schemas.openxmlformats.org/officeDocument/2006/relationships/slideLayout" Target="../slideLayouts/slideLayout2.xml" /><Relationship Id="rId5" Type="http://schemas.openxmlformats.org/officeDocument/2006/relationships/image" Target="../media/image11.png" /><Relationship Id="rId4" Type="http://schemas.openxmlformats.org/officeDocument/2006/relationships/image" Target="../media/image10.png" /></Relationships>
</file>

<file path=ppt/slides/_rels/slide18.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17.xml" /><Relationship Id="rId1" Type="http://schemas.openxmlformats.org/officeDocument/2006/relationships/slideLayout" Target="../slideLayouts/slideLayout2.xml" /><Relationship Id="rId5" Type="http://schemas.openxmlformats.org/officeDocument/2006/relationships/image" Target="../media/image13.png" /><Relationship Id="rId4" Type="http://schemas.openxmlformats.org/officeDocument/2006/relationships/image" Target="../media/image12.png" /></Relationships>
</file>

<file path=ppt/slides/_rels/slide19.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18.xml" /><Relationship Id="rId1" Type="http://schemas.openxmlformats.org/officeDocument/2006/relationships/slideLayout" Target="../slideLayouts/slideLayout2.xml" /><Relationship Id="rId5" Type="http://schemas.openxmlformats.org/officeDocument/2006/relationships/image" Target="../media/image15.png" /><Relationship Id="rId4" Type="http://schemas.openxmlformats.org/officeDocument/2006/relationships/image" Target="../media/image14.png" /></Relationships>
</file>

<file path=ppt/slides/_rels/slide2.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1.xml" /><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19.xml" /><Relationship Id="rId1" Type="http://schemas.openxmlformats.org/officeDocument/2006/relationships/slideLayout" Target="../slideLayouts/slideLayout2.xml" /><Relationship Id="rId5" Type="http://schemas.openxmlformats.org/officeDocument/2006/relationships/image" Target="../media/image17.png" /><Relationship Id="rId4" Type="http://schemas.openxmlformats.org/officeDocument/2006/relationships/image" Target="../media/image16.png" /></Relationships>
</file>

<file path=ppt/slides/_rels/slide21.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20.xml" /><Relationship Id="rId1" Type="http://schemas.openxmlformats.org/officeDocument/2006/relationships/slideLayout" Target="../slideLayouts/slideLayout2.xml" /><Relationship Id="rId5" Type="http://schemas.openxmlformats.org/officeDocument/2006/relationships/image" Target="../media/image19.png" /><Relationship Id="rId4" Type="http://schemas.openxmlformats.org/officeDocument/2006/relationships/image" Target="../media/image18.png" /></Relationships>
</file>

<file path=ppt/slides/_rels/slide22.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21.xml" /><Relationship Id="rId1" Type="http://schemas.openxmlformats.org/officeDocument/2006/relationships/slideLayout" Target="../slideLayouts/slideLayout2.xml" /><Relationship Id="rId5" Type="http://schemas.openxmlformats.org/officeDocument/2006/relationships/image" Target="../media/image21.png" /><Relationship Id="rId4" Type="http://schemas.openxmlformats.org/officeDocument/2006/relationships/image" Target="../media/image20.png" /></Relationships>
</file>

<file path=ppt/slides/_rels/slide23.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22.xml" /><Relationship Id="rId1" Type="http://schemas.openxmlformats.org/officeDocument/2006/relationships/slideLayout" Target="../slideLayouts/slideLayout2.xml" /><Relationship Id="rId4" Type="http://schemas.openxmlformats.org/officeDocument/2006/relationships/image" Target="../media/image22.png" /></Relationships>
</file>

<file path=ppt/slides/_rels/slide24.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23.xml" /><Relationship Id="rId1" Type="http://schemas.openxmlformats.org/officeDocument/2006/relationships/slideLayout" Target="../slideLayouts/slideLayout2.xml" /><Relationship Id="rId5" Type="http://schemas.openxmlformats.org/officeDocument/2006/relationships/image" Target="../media/image24.png" /><Relationship Id="rId4" Type="http://schemas.openxmlformats.org/officeDocument/2006/relationships/image" Target="../media/image23.png" /></Relationships>
</file>

<file path=ppt/slides/_rels/slide25.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24.xml" /><Relationship Id="rId1" Type="http://schemas.openxmlformats.org/officeDocument/2006/relationships/slideLayout" Target="../slideLayouts/slideLayout2.xml" /><Relationship Id="rId5" Type="http://schemas.openxmlformats.org/officeDocument/2006/relationships/image" Target="../media/image26.png" /><Relationship Id="rId4" Type="http://schemas.openxmlformats.org/officeDocument/2006/relationships/image" Target="../media/image25.png" /></Relationships>
</file>

<file path=ppt/slides/_rels/slide26.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25.xml" /><Relationship Id="rId1" Type="http://schemas.openxmlformats.org/officeDocument/2006/relationships/slideLayout" Target="../slideLayouts/slideLayout2.xml" /><Relationship Id="rId5" Type="http://schemas.openxmlformats.org/officeDocument/2006/relationships/image" Target="../media/image28.png" /><Relationship Id="rId4" Type="http://schemas.openxmlformats.org/officeDocument/2006/relationships/image" Target="../media/image27.png" /></Relationships>
</file>

<file path=ppt/slides/_rels/slide27.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26.xml" /><Relationship Id="rId1" Type="http://schemas.openxmlformats.org/officeDocument/2006/relationships/slideLayout" Target="../slideLayouts/slideLayout2.xml" /><Relationship Id="rId5" Type="http://schemas.openxmlformats.org/officeDocument/2006/relationships/image" Target="../media/image30.png" /><Relationship Id="rId4" Type="http://schemas.openxmlformats.org/officeDocument/2006/relationships/image" Target="../media/image29.png" /></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3.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2.xml" /><Relationship Id="rId1" Type="http://schemas.openxmlformats.org/officeDocument/2006/relationships/slideLayout" Target="../slideLayouts/slideLayout8.xml" /></Relationships>
</file>

<file path=ppt/slides/_rels/slide4.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3.xml" /><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4.xml"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5.xml"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6.xml"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7.xml" /><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3" Type="http://schemas.openxmlformats.org/officeDocument/2006/relationships/hyperlink" Target="https://en.wikipedia.org/wiki/Amazon_(company)" TargetMode="External" /><Relationship Id="rId2" Type="http://schemas.openxmlformats.org/officeDocument/2006/relationships/notesSlide" Target="../notesSlides/notesSlide8.xml" /><Relationship Id="rId1" Type="http://schemas.openxmlformats.org/officeDocument/2006/relationships/slideLayout" Target="../slideLayouts/slideLayout2.xml" /><Relationship Id="rId4" Type="http://schemas.openxmlformats.org/officeDocument/2006/relationships/image" Target="../media/image2.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13660" y="577152"/>
            <a:ext cx="9144000" cy="1080120"/>
          </a:xfrm>
        </p:spPr>
        <p:txBody>
          <a:bodyPr>
            <a:normAutofit/>
          </a:bodyPr>
          <a:lstStyle/>
          <a:p>
            <a:pPr fontAlgn="base">
              <a:spcAft>
                <a:spcPct val="0"/>
              </a:spcAft>
            </a:pPr>
            <a:r>
              <a:rPr lang="en-GB" sz="2000" dirty="0">
                <a:ea typeface="Droid Sans Fallback"/>
                <a:cs typeface="Times New Roman" pitchFamily="18" charset="0"/>
              </a:rPr>
              <a:t>CLOUD BASED BUS TICKET SYSTEM</a:t>
            </a:r>
            <a:br>
              <a:rPr lang="en-US" sz="2000" dirty="0">
                <a:ea typeface="Droid Sans Fallback"/>
                <a:cs typeface="Times New Roman" pitchFamily="18" charset="0"/>
              </a:rPr>
            </a:br>
            <a:r>
              <a:rPr lang="en-US" sz="2400" dirty="0">
                <a:ea typeface="Droid Sans Fallback"/>
                <a:cs typeface="Times New Roman"/>
              </a:rPr>
              <a:t>Project Synopsis Presentation </a:t>
            </a:r>
            <a:br>
              <a:rPr lang="en-US" sz="2400" dirty="0">
                <a:ea typeface="Droid Sans Fallback"/>
                <a:cs typeface="Times New Roman" pitchFamily="18" charset="0"/>
              </a:rPr>
            </a:br>
            <a:r>
              <a:rPr lang="en-US" sz="2000" dirty="0">
                <a:solidFill>
                  <a:srgbClr val="0033CC"/>
                </a:solidFill>
                <a:latin typeface="Calibri"/>
                <a:ea typeface="Droid Sans Fallback"/>
                <a:cs typeface="Times New Roman"/>
              </a:rPr>
              <a:t>Date: 23/09/2022</a:t>
            </a:r>
            <a:endParaRPr lang="en-IN" sz="2000" dirty="0">
              <a:latin typeface="Calibri"/>
              <a:cs typeface="Times New Roman"/>
            </a:endParaRPr>
          </a:p>
        </p:txBody>
      </p:sp>
      <p:sp>
        <p:nvSpPr>
          <p:cNvPr id="5" name="Rectangle 4"/>
          <p:cNvSpPr/>
          <p:nvPr/>
        </p:nvSpPr>
        <p:spPr>
          <a:xfrm>
            <a:off x="2323783" y="1585264"/>
            <a:ext cx="4968552" cy="144016"/>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3" name="Rectangle 2"/>
          <p:cNvSpPr/>
          <p:nvPr/>
        </p:nvSpPr>
        <p:spPr>
          <a:xfrm>
            <a:off x="861224" y="6122424"/>
            <a:ext cx="7848872" cy="646331"/>
          </a:xfrm>
          <a:prstGeom prst="rect">
            <a:avLst/>
          </a:prstGeom>
        </p:spPr>
        <p:txBody>
          <a:bodyPr wrap="square">
            <a:spAutoFit/>
          </a:bodyPr>
          <a:lstStyle/>
          <a:p>
            <a:pPr lvl="0" algn="ctr" eaLnBrk="0" fontAlgn="base" hangingPunct="0">
              <a:spcBef>
                <a:spcPct val="0"/>
              </a:spcBef>
              <a:spcAft>
                <a:spcPct val="0"/>
              </a:spcAft>
            </a:pPr>
            <a:r>
              <a:rPr lang="en-US" b="1" dirty="0">
                <a:latin typeface="Calibri" pitchFamily="34" charset="0"/>
                <a:ea typeface="Droid Sans Fallback"/>
                <a:cs typeface="Calibri" pitchFamily="34" charset="0"/>
              </a:rPr>
              <a:t>FACULTY OF ENGINEERING &amp; COMPUTING SCIENCES</a:t>
            </a:r>
            <a:endParaRPr lang="en-US" sz="700" dirty="0">
              <a:latin typeface="Arial" pitchFamily="34" charset="0"/>
              <a:cs typeface="Arial" pitchFamily="34" charset="0"/>
            </a:endParaRPr>
          </a:p>
          <a:p>
            <a:pPr lvl="0" algn="ctr" eaLnBrk="0" fontAlgn="base" hangingPunct="0">
              <a:spcBef>
                <a:spcPct val="0"/>
              </a:spcBef>
              <a:spcAft>
                <a:spcPct val="0"/>
              </a:spcAft>
            </a:pPr>
            <a:r>
              <a:rPr lang="en-US" b="1" dirty="0">
                <a:latin typeface="Calibri" pitchFamily="34" charset="0"/>
                <a:ea typeface="Droid Sans Fallback"/>
                <a:cs typeface="Calibri" pitchFamily="34" charset="0"/>
              </a:rPr>
              <a:t>TEERTHANKER MAHAVEER UNIVERSITY, MORADABAD</a:t>
            </a:r>
            <a:endParaRPr lang="en-US" b="1" dirty="0">
              <a:latin typeface="Arial" pitchFamily="34" charset="0"/>
              <a:ea typeface="Droid Sans Fallback"/>
              <a:cs typeface="Calibri" pitchFamily="34" charset="0"/>
            </a:endParaRPr>
          </a:p>
        </p:txBody>
      </p:sp>
      <p:pic>
        <p:nvPicPr>
          <p:cNvPr id="7" name="Picture 1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81301" y="4854798"/>
            <a:ext cx="1204101" cy="108577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4081301" y="3181144"/>
            <a:ext cx="4572000" cy="1200329"/>
          </a:xfrm>
          <a:prstGeom prst="rect">
            <a:avLst/>
          </a:prstGeom>
        </p:spPr>
        <p:txBody>
          <a:bodyPr lIns="91440" tIns="45720" rIns="91440" bIns="45720" anchor="t">
            <a:spAutoFit/>
          </a:bodyPr>
          <a:lstStyle/>
          <a:p>
            <a:pPr algn="ctr" eaLnBrk="0" fontAlgn="base" hangingPunct="0">
              <a:spcBef>
                <a:spcPct val="0"/>
              </a:spcBef>
              <a:spcAft>
                <a:spcPct val="0"/>
              </a:spcAft>
            </a:pPr>
            <a:r>
              <a:rPr lang="en-US" dirty="0">
                <a:solidFill>
                  <a:srgbClr val="0033CC"/>
                </a:solidFill>
                <a:latin typeface="Calibri"/>
                <a:ea typeface="Droid Sans Fallback"/>
                <a:cs typeface="Times New Roman"/>
              </a:rPr>
              <a:t>ABHAY SAXENA  (TCA2056003)</a:t>
            </a:r>
            <a:endParaRPr lang="en-US" dirty="0">
              <a:solidFill>
                <a:srgbClr val="0033CC"/>
              </a:solidFill>
              <a:latin typeface="Calibri"/>
              <a:cs typeface="Times New Roman"/>
            </a:endParaRPr>
          </a:p>
          <a:p>
            <a:pPr algn="ctr" eaLnBrk="0" fontAlgn="base" hangingPunct="0">
              <a:spcBef>
                <a:spcPct val="0"/>
              </a:spcBef>
              <a:spcAft>
                <a:spcPct val="0"/>
              </a:spcAft>
            </a:pPr>
            <a:r>
              <a:rPr lang="en-US" dirty="0">
                <a:solidFill>
                  <a:srgbClr val="0033CC"/>
                </a:solidFill>
                <a:latin typeface="Calibri"/>
                <a:ea typeface="Droid Sans Fallback"/>
                <a:cs typeface="Times New Roman"/>
              </a:rPr>
              <a:t>DEEKSHA AGARWAL (TCA2056008)</a:t>
            </a:r>
            <a:endParaRPr lang="en-US" dirty="0">
              <a:solidFill>
                <a:srgbClr val="0033CC"/>
              </a:solidFill>
              <a:latin typeface="Calibri"/>
              <a:cs typeface="Times New Roman"/>
            </a:endParaRPr>
          </a:p>
          <a:p>
            <a:pPr algn="ctr" eaLnBrk="0" fontAlgn="base" hangingPunct="0">
              <a:spcBef>
                <a:spcPct val="0"/>
              </a:spcBef>
              <a:spcAft>
                <a:spcPct val="0"/>
              </a:spcAft>
            </a:pPr>
            <a:r>
              <a:rPr lang="en-US" dirty="0">
                <a:solidFill>
                  <a:srgbClr val="0033CC"/>
                </a:solidFill>
                <a:latin typeface="Calibri"/>
                <a:ea typeface="Droid Sans Fallback"/>
                <a:cs typeface="Times New Roman"/>
              </a:rPr>
              <a:t>BOBY SHARMA(TCA2056007)</a:t>
            </a:r>
          </a:p>
          <a:p>
            <a:pPr algn="ctr">
              <a:spcBef>
                <a:spcPct val="0"/>
              </a:spcBef>
              <a:spcAft>
                <a:spcPct val="0"/>
              </a:spcAft>
            </a:pPr>
            <a:r>
              <a:rPr lang="en-US" dirty="0">
                <a:solidFill>
                  <a:srgbClr val="0033CC"/>
                </a:solidFill>
                <a:latin typeface="Calibri"/>
                <a:cs typeface="Times New Roman"/>
              </a:rPr>
              <a:t>VIKESH KUMAR(TCA2056026)</a:t>
            </a:r>
          </a:p>
        </p:txBody>
      </p:sp>
      <p:sp>
        <p:nvSpPr>
          <p:cNvPr id="9" name="Rectangle 8"/>
          <p:cNvSpPr/>
          <p:nvPr/>
        </p:nvSpPr>
        <p:spPr>
          <a:xfrm>
            <a:off x="213660" y="3181144"/>
            <a:ext cx="3740195" cy="923330"/>
          </a:xfrm>
          <a:prstGeom prst="rect">
            <a:avLst/>
          </a:prstGeom>
        </p:spPr>
        <p:txBody>
          <a:bodyPr wrap="square" lIns="91440" tIns="45720" rIns="91440" bIns="45720" anchor="t">
            <a:spAutoFit/>
          </a:bodyPr>
          <a:lstStyle/>
          <a:p>
            <a:pPr lvl="0" algn="ctr" eaLnBrk="0" fontAlgn="base" hangingPunct="0">
              <a:spcBef>
                <a:spcPct val="0"/>
              </a:spcBef>
              <a:spcAft>
                <a:spcPct val="0"/>
              </a:spcAft>
            </a:pPr>
            <a:r>
              <a:rPr lang="en-US" b="1" dirty="0">
                <a:solidFill>
                  <a:srgbClr val="0033CC"/>
                </a:solidFill>
                <a:latin typeface="Calibri" pitchFamily="34" charset="0"/>
                <a:ea typeface="Droid Sans Fallback"/>
                <a:cs typeface="Times New Roman" pitchFamily="18" charset="0"/>
              </a:rPr>
              <a:t>Project Guide:</a:t>
            </a:r>
          </a:p>
          <a:p>
            <a:pPr algn="ctr">
              <a:spcBef>
                <a:spcPct val="0"/>
              </a:spcBef>
              <a:spcAft>
                <a:spcPct val="0"/>
              </a:spcAft>
            </a:pPr>
            <a:r>
              <a:rPr lang="en-US" b="1" dirty="0">
                <a:solidFill>
                  <a:srgbClr val="0033CC"/>
                </a:solidFill>
                <a:latin typeface="Calibri"/>
                <a:cs typeface="Times New Roman"/>
              </a:rPr>
              <a:t>MR. </a:t>
            </a:r>
            <a:r>
              <a:rPr lang="en-GB" b="1" dirty="0">
                <a:solidFill>
                  <a:srgbClr val="0033CC"/>
                </a:solidFill>
                <a:latin typeface="Calibri"/>
                <a:cs typeface="Times New Roman"/>
              </a:rPr>
              <a:t>Vijay Prakash sir </a:t>
            </a:r>
            <a:endParaRPr lang="en-US" b="1" dirty="0">
              <a:solidFill>
                <a:srgbClr val="0033CC"/>
              </a:solidFill>
              <a:latin typeface="Calibri"/>
              <a:cs typeface="Times New Roman"/>
            </a:endParaRPr>
          </a:p>
          <a:p>
            <a:pPr algn="ctr" eaLnBrk="0" fontAlgn="base" hangingPunct="0">
              <a:spcBef>
                <a:spcPct val="0"/>
              </a:spcBef>
              <a:spcAft>
                <a:spcPct val="0"/>
              </a:spcAft>
            </a:pPr>
            <a:endParaRPr lang="en-US" dirty="0">
              <a:solidFill>
                <a:srgbClr val="0033CC"/>
              </a:solidFill>
              <a:latin typeface="Calibri"/>
              <a:cs typeface="Times New Roman"/>
            </a:endParaRPr>
          </a:p>
        </p:txBody>
      </p:sp>
      <p:sp>
        <p:nvSpPr>
          <p:cNvPr id="10" name="Rectangle 9"/>
          <p:cNvSpPr/>
          <p:nvPr/>
        </p:nvSpPr>
        <p:spPr>
          <a:xfrm>
            <a:off x="611559" y="1863247"/>
            <a:ext cx="8041741" cy="707886"/>
          </a:xfrm>
          <a:prstGeom prst="rect">
            <a:avLst/>
          </a:prstGeom>
        </p:spPr>
        <p:txBody>
          <a:bodyPr wrap="square" lIns="91440" tIns="45720" rIns="91440" bIns="45720" anchor="t">
            <a:spAutoFit/>
          </a:bodyPr>
          <a:lstStyle/>
          <a:p>
            <a:pPr lvl="0" algn="ctr" eaLnBrk="0" fontAlgn="base" hangingPunct="0">
              <a:spcBef>
                <a:spcPct val="0"/>
              </a:spcBef>
              <a:spcAft>
                <a:spcPct val="0"/>
              </a:spcAft>
            </a:pPr>
            <a:r>
              <a:rPr lang="en-US" sz="2000" b="1" dirty="0">
                <a:latin typeface="Calibri" pitchFamily="34" charset="0"/>
                <a:ea typeface="Droid Sans Fallback"/>
                <a:cs typeface="Times New Roman" pitchFamily="18" charset="0"/>
              </a:rPr>
              <a:t>Course Name (Course Code)</a:t>
            </a:r>
            <a:endParaRPr lang="en-US" sz="2000" b="1" dirty="0">
              <a:latin typeface="Arial" pitchFamily="34" charset="0"/>
              <a:cs typeface="Arial" pitchFamily="34" charset="0"/>
            </a:endParaRPr>
          </a:p>
          <a:p>
            <a:pPr algn="ctr" eaLnBrk="0" fontAlgn="base" hangingPunct="0">
              <a:spcBef>
                <a:spcPct val="0"/>
              </a:spcBef>
              <a:spcAft>
                <a:spcPct val="0"/>
              </a:spcAft>
            </a:pPr>
            <a:r>
              <a:rPr lang="en-US" sz="2000" b="1" dirty="0">
                <a:latin typeface="Calibri"/>
                <a:ea typeface="Droid Sans Fallback"/>
                <a:cs typeface="Times New Roman"/>
              </a:rPr>
              <a:t>Degree :</a:t>
            </a:r>
            <a:r>
              <a:rPr lang="en-US" sz="2000" b="1" dirty="0">
                <a:solidFill>
                  <a:srgbClr val="FF0000"/>
                </a:solidFill>
                <a:latin typeface="Calibri"/>
                <a:ea typeface="Droid Sans Fallback"/>
                <a:cs typeface="Times New Roman"/>
              </a:rPr>
              <a:t> BCA(CTIS)I-NURTURE</a:t>
            </a:r>
            <a:endParaRPr lang="en-US" sz="2400" b="1" dirty="0">
              <a:solidFill>
                <a:srgbClr val="FF0000"/>
              </a:solidFill>
              <a:latin typeface="Calibri"/>
              <a:cs typeface="Times New Roman"/>
            </a:endParaRPr>
          </a:p>
        </p:txBody>
      </p:sp>
    </p:spTree>
    <p:extLst>
      <p:ext uri="{BB962C8B-B14F-4D97-AF65-F5344CB8AC3E}">
        <p14:creationId xmlns:p14="http://schemas.microsoft.com/office/powerpoint/2010/main" val="36442873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pic>
        <p:nvPicPr>
          <p:cNvPr id="4" name="Picture 5" descr="Diagram&#10;&#10;Description automatically generated">
            <a:extLst>
              <a:ext uri="{FF2B5EF4-FFF2-40B4-BE49-F238E27FC236}">
                <a16:creationId xmlns:a16="http://schemas.microsoft.com/office/drawing/2014/main" id="{1F25A877-DE43-EF3E-09CD-B675CFA877F5}"/>
              </a:ext>
            </a:extLst>
          </p:cNvPr>
          <p:cNvPicPr>
            <a:picLocks noGrp="1" noChangeAspect="1"/>
          </p:cNvPicPr>
          <p:nvPr>
            <p:ph idx="1"/>
          </p:nvPr>
        </p:nvPicPr>
        <p:blipFill>
          <a:blip r:embed="rId3"/>
          <a:stretch>
            <a:fillRect/>
          </a:stretch>
        </p:blipFill>
        <p:spPr>
          <a:xfrm>
            <a:off x="199932" y="914400"/>
            <a:ext cx="8931042" cy="4877093"/>
          </a:xfrm>
        </p:spPr>
      </p:pic>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10</a:t>
            </a:fld>
            <a:endParaRPr lang="en-IN" dirty="0">
              <a:solidFill>
                <a:schemeClr val="bg1"/>
              </a:solidFill>
            </a:endParaRPr>
          </a:p>
        </p:txBody>
      </p:sp>
      <p:sp>
        <p:nvSpPr>
          <p:cNvPr id="485380" name="Rectangle 4"/>
          <p:cNvSpPr>
            <a:spLocks noChangeArrowheads="1"/>
          </p:cNvSpPr>
          <p:nvPr/>
        </p:nvSpPr>
        <p:spPr bwMode="auto">
          <a:xfrm>
            <a:off x="0" y="0"/>
            <a:ext cx="9144000" cy="914400"/>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485381" name="Text Box 5"/>
          <p:cNvSpPr txBox="1">
            <a:spLocks noChangeArrowheads="1"/>
          </p:cNvSpPr>
          <p:nvPr/>
        </p:nvSpPr>
        <p:spPr bwMode="auto">
          <a:xfrm>
            <a:off x="0" y="0"/>
            <a:ext cx="617271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en-US" sz="2400" b="1" dirty="0">
                <a:solidFill>
                  <a:schemeClr val="bg1"/>
                </a:solidFill>
                <a:latin typeface="Calibri" pitchFamily="34" charset="0"/>
                <a:ea typeface="ＭＳ Ｐゴシック" pitchFamily="-28" charset="-128"/>
              </a:rPr>
              <a:t>Context Diagram (Overall Project)</a:t>
            </a:r>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pic>
        <p:nvPicPr>
          <p:cNvPr id="485394" name="Picture 18" descr="Teerthanker Mahaveer University"/>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72712" y="33879"/>
            <a:ext cx="2952750" cy="685800"/>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10</a:t>
            </a:fld>
            <a:endParaRPr lang="en-IN" dirty="0">
              <a:solidFill>
                <a:schemeClr val="bg1"/>
              </a:solidFill>
            </a:endParaRPr>
          </a:p>
        </p:txBody>
      </p:sp>
      <p:sp>
        <p:nvSpPr>
          <p:cNvPr id="11" name="TextBox 10"/>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spTree>
    <p:extLst>
      <p:ext uri="{BB962C8B-B14F-4D97-AF65-F5344CB8AC3E}">
        <p14:creationId xmlns:p14="http://schemas.microsoft.com/office/powerpoint/2010/main" val="34299159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11</a:t>
            </a:fld>
            <a:endParaRPr lang="en-IN" dirty="0">
              <a:solidFill>
                <a:schemeClr val="bg1"/>
              </a:solidFill>
            </a:endParaRPr>
          </a:p>
        </p:txBody>
      </p:sp>
      <p:sp>
        <p:nvSpPr>
          <p:cNvPr id="485380" name="Rectangle 4"/>
          <p:cNvSpPr>
            <a:spLocks noChangeArrowheads="1"/>
          </p:cNvSpPr>
          <p:nvPr/>
        </p:nvSpPr>
        <p:spPr bwMode="auto">
          <a:xfrm>
            <a:off x="0" y="0"/>
            <a:ext cx="9144000" cy="914400"/>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485381" name="Text Box 5"/>
          <p:cNvSpPr txBox="1">
            <a:spLocks noChangeArrowheads="1"/>
          </p:cNvSpPr>
          <p:nvPr/>
        </p:nvSpPr>
        <p:spPr bwMode="auto">
          <a:xfrm>
            <a:off x="0" y="0"/>
            <a:ext cx="617271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en-US" sz="2400" b="1" dirty="0">
                <a:solidFill>
                  <a:schemeClr val="bg1"/>
                </a:solidFill>
                <a:latin typeface="Calibri" pitchFamily="34" charset="0"/>
                <a:ea typeface="ＭＳ Ｐゴシック" pitchFamily="-28" charset="-128"/>
              </a:rPr>
              <a:t>Context Diagram (Overall Project)</a:t>
            </a:r>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pic>
        <p:nvPicPr>
          <p:cNvPr id="485394" name="Picture 18" descr="Teerthanker Mahaveer Universi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2712" y="33879"/>
            <a:ext cx="2952750" cy="685800"/>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11</a:t>
            </a:fld>
            <a:endParaRPr lang="en-IN" dirty="0">
              <a:solidFill>
                <a:schemeClr val="bg1"/>
              </a:solidFill>
            </a:endParaRPr>
          </a:p>
        </p:txBody>
      </p:sp>
      <p:sp>
        <p:nvSpPr>
          <p:cNvPr id="11" name="TextBox 10"/>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pic>
        <p:nvPicPr>
          <p:cNvPr id="7" name="Picture 7" descr="Diagram, schematic&#10;&#10;Description automatically generated">
            <a:extLst>
              <a:ext uri="{FF2B5EF4-FFF2-40B4-BE49-F238E27FC236}">
                <a16:creationId xmlns:a16="http://schemas.microsoft.com/office/drawing/2014/main" id="{BAB0F7AE-A821-528C-D277-F25A0E6F2DA3}"/>
              </a:ext>
            </a:extLst>
          </p:cNvPr>
          <p:cNvPicPr>
            <a:picLocks noGrp="1" noChangeAspect="1"/>
          </p:cNvPicPr>
          <p:nvPr>
            <p:ph idx="1"/>
          </p:nvPr>
        </p:nvPicPr>
        <p:blipFill>
          <a:blip r:embed="rId4"/>
          <a:stretch>
            <a:fillRect/>
          </a:stretch>
        </p:blipFill>
        <p:spPr>
          <a:xfrm>
            <a:off x="854159" y="1109760"/>
            <a:ext cx="7263154" cy="5055544"/>
          </a:xfrm>
        </p:spPr>
      </p:pic>
    </p:spTree>
    <p:extLst>
      <p:ext uri="{BB962C8B-B14F-4D97-AF65-F5344CB8AC3E}">
        <p14:creationId xmlns:p14="http://schemas.microsoft.com/office/powerpoint/2010/main" val="13486154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pic>
        <p:nvPicPr>
          <p:cNvPr id="4" name="Picture 5" descr="Diagram&#10;&#10;Description automatically generated">
            <a:extLst>
              <a:ext uri="{FF2B5EF4-FFF2-40B4-BE49-F238E27FC236}">
                <a16:creationId xmlns:a16="http://schemas.microsoft.com/office/drawing/2014/main" id="{541FECDA-82CC-542F-BB83-8CDFC5A426C6}"/>
              </a:ext>
            </a:extLst>
          </p:cNvPr>
          <p:cNvPicPr>
            <a:picLocks noGrp="1" noChangeAspect="1"/>
          </p:cNvPicPr>
          <p:nvPr>
            <p:ph idx="1"/>
          </p:nvPr>
        </p:nvPicPr>
        <p:blipFill>
          <a:blip r:embed="rId3"/>
          <a:stretch>
            <a:fillRect/>
          </a:stretch>
        </p:blipFill>
        <p:spPr>
          <a:xfrm>
            <a:off x="1568075" y="1101305"/>
            <a:ext cx="7229924" cy="4560792"/>
          </a:xfrm>
        </p:spPr>
      </p:pic>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12</a:t>
            </a:fld>
            <a:endParaRPr lang="en-IN" dirty="0">
              <a:solidFill>
                <a:schemeClr val="bg1"/>
              </a:solidFill>
            </a:endParaRPr>
          </a:p>
        </p:txBody>
      </p:sp>
      <p:sp>
        <p:nvSpPr>
          <p:cNvPr id="485380" name="Rectangle 4"/>
          <p:cNvSpPr>
            <a:spLocks noChangeArrowheads="1"/>
          </p:cNvSpPr>
          <p:nvPr/>
        </p:nvSpPr>
        <p:spPr bwMode="auto">
          <a:xfrm>
            <a:off x="0" y="0"/>
            <a:ext cx="9144000" cy="914400"/>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485381" name="Text Box 5"/>
          <p:cNvSpPr txBox="1">
            <a:spLocks noChangeArrowheads="1"/>
          </p:cNvSpPr>
          <p:nvPr/>
        </p:nvSpPr>
        <p:spPr bwMode="auto">
          <a:xfrm>
            <a:off x="0" y="0"/>
            <a:ext cx="617271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en-US" sz="2400" b="1" dirty="0">
                <a:solidFill>
                  <a:schemeClr val="bg1"/>
                </a:solidFill>
                <a:latin typeface="Calibri" pitchFamily="34" charset="0"/>
                <a:ea typeface="ＭＳ Ｐゴシック" pitchFamily="-28" charset="-128"/>
              </a:rPr>
              <a:t>Entity Relationship Diagram (ERD)</a:t>
            </a:r>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pic>
        <p:nvPicPr>
          <p:cNvPr id="485394" name="Picture 18" descr="Teerthanker Mahaveer University"/>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72712" y="33879"/>
            <a:ext cx="2952750" cy="685800"/>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12</a:t>
            </a:fld>
            <a:endParaRPr lang="en-IN" dirty="0">
              <a:solidFill>
                <a:schemeClr val="bg1"/>
              </a:solidFill>
            </a:endParaRPr>
          </a:p>
        </p:txBody>
      </p:sp>
      <p:sp>
        <p:nvSpPr>
          <p:cNvPr id="11" name="TextBox 10"/>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spTree>
    <p:extLst>
      <p:ext uri="{BB962C8B-B14F-4D97-AF65-F5344CB8AC3E}">
        <p14:creationId xmlns:p14="http://schemas.microsoft.com/office/powerpoint/2010/main" val="34299159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13</a:t>
            </a:fld>
            <a:endParaRPr lang="en-IN" dirty="0">
              <a:solidFill>
                <a:schemeClr val="bg1"/>
              </a:solidFill>
            </a:endParaRPr>
          </a:p>
        </p:txBody>
      </p:sp>
      <p:sp>
        <p:nvSpPr>
          <p:cNvPr id="485380" name="Rectangle 4"/>
          <p:cNvSpPr>
            <a:spLocks noChangeArrowheads="1"/>
          </p:cNvSpPr>
          <p:nvPr/>
        </p:nvSpPr>
        <p:spPr bwMode="auto">
          <a:xfrm>
            <a:off x="0" y="0"/>
            <a:ext cx="9144000" cy="914400"/>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485381" name="Text Box 5"/>
          <p:cNvSpPr txBox="1">
            <a:spLocks noChangeArrowheads="1"/>
          </p:cNvSpPr>
          <p:nvPr/>
        </p:nvSpPr>
        <p:spPr bwMode="auto">
          <a:xfrm>
            <a:off x="0" y="0"/>
            <a:ext cx="617271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en-US" sz="2400" b="1" dirty="0">
                <a:solidFill>
                  <a:schemeClr val="bg1"/>
                </a:solidFill>
                <a:latin typeface="Calibri" pitchFamily="34" charset="0"/>
                <a:ea typeface="ＭＳ Ｐゴシック" pitchFamily="-28" charset="-128"/>
              </a:rPr>
              <a:t>Entity Relationship Diagram (ERD)</a:t>
            </a:r>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pic>
        <p:nvPicPr>
          <p:cNvPr id="485394" name="Picture 18" descr="Teerthanker Mahaveer Universi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2712" y="33879"/>
            <a:ext cx="2952750" cy="685800"/>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13</a:t>
            </a:fld>
            <a:endParaRPr lang="en-IN" dirty="0">
              <a:solidFill>
                <a:schemeClr val="bg1"/>
              </a:solidFill>
            </a:endParaRPr>
          </a:p>
        </p:txBody>
      </p:sp>
      <p:sp>
        <p:nvSpPr>
          <p:cNvPr id="11" name="TextBox 10"/>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pic>
        <p:nvPicPr>
          <p:cNvPr id="7" name="Picture 7" descr="Diagram&#10;&#10;Description automatically generated">
            <a:extLst>
              <a:ext uri="{FF2B5EF4-FFF2-40B4-BE49-F238E27FC236}">
                <a16:creationId xmlns:a16="http://schemas.microsoft.com/office/drawing/2014/main" id="{D0803B08-8536-4D37-A451-0DA25C4EEBB5}"/>
              </a:ext>
            </a:extLst>
          </p:cNvPr>
          <p:cNvPicPr>
            <a:picLocks noGrp="1" noChangeAspect="1"/>
          </p:cNvPicPr>
          <p:nvPr>
            <p:ph idx="1"/>
          </p:nvPr>
        </p:nvPicPr>
        <p:blipFill>
          <a:blip r:embed="rId4"/>
          <a:stretch>
            <a:fillRect/>
          </a:stretch>
        </p:blipFill>
        <p:spPr>
          <a:xfrm>
            <a:off x="1392021" y="994741"/>
            <a:ext cx="7078824" cy="5127431"/>
          </a:xfrm>
        </p:spPr>
      </p:pic>
    </p:spTree>
    <p:extLst>
      <p:ext uri="{BB962C8B-B14F-4D97-AF65-F5344CB8AC3E}">
        <p14:creationId xmlns:p14="http://schemas.microsoft.com/office/powerpoint/2010/main" val="28137501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pic>
        <p:nvPicPr>
          <p:cNvPr id="4" name="Picture 5" descr="Diagram&#10;&#10;Description automatically generated">
            <a:extLst>
              <a:ext uri="{FF2B5EF4-FFF2-40B4-BE49-F238E27FC236}">
                <a16:creationId xmlns:a16="http://schemas.microsoft.com/office/drawing/2014/main" id="{91DD49A5-634B-994D-3F78-02E4DA357862}"/>
              </a:ext>
            </a:extLst>
          </p:cNvPr>
          <p:cNvPicPr>
            <a:picLocks noGrp="1" noChangeAspect="1"/>
          </p:cNvPicPr>
          <p:nvPr>
            <p:ph idx="1"/>
          </p:nvPr>
        </p:nvPicPr>
        <p:blipFill>
          <a:blip r:embed="rId3"/>
          <a:stretch>
            <a:fillRect/>
          </a:stretch>
        </p:blipFill>
        <p:spPr>
          <a:xfrm>
            <a:off x="1472525" y="1043796"/>
            <a:ext cx="6026422" cy="5250904"/>
          </a:xfrm>
        </p:spPr>
      </p:pic>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14</a:t>
            </a:fld>
            <a:endParaRPr lang="en-IN" dirty="0">
              <a:solidFill>
                <a:schemeClr val="bg1"/>
              </a:solidFill>
            </a:endParaRPr>
          </a:p>
        </p:txBody>
      </p:sp>
      <p:sp>
        <p:nvSpPr>
          <p:cNvPr id="485380" name="Rectangle 4"/>
          <p:cNvSpPr>
            <a:spLocks noChangeArrowheads="1"/>
          </p:cNvSpPr>
          <p:nvPr/>
        </p:nvSpPr>
        <p:spPr bwMode="auto">
          <a:xfrm>
            <a:off x="0" y="0"/>
            <a:ext cx="9144000" cy="914400"/>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485381" name="Text Box 5"/>
          <p:cNvSpPr txBox="1">
            <a:spLocks noChangeArrowheads="1"/>
          </p:cNvSpPr>
          <p:nvPr/>
        </p:nvSpPr>
        <p:spPr bwMode="auto">
          <a:xfrm>
            <a:off x="0" y="-43132"/>
            <a:ext cx="617271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lang="en-US" sz="2400" b="1" dirty="0">
                <a:solidFill>
                  <a:schemeClr val="bg1"/>
                </a:solidFill>
                <a:latin typeface="Calibri" pitchFamily="34" charset="0"/>
                <a:ea typeface="ＭＳ Ｐゴシック" pitchFamily="-28" charset="-128"/>
              </a:rPr>
              <a:t>Use Case Diagram</a:t>
            </a:r>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dirty="0"/>
          </a:p>
        </p:txBody>
      </p:sp>
      <p:pic>
        <p:nvPicPr>
          <p:cNvPr id="485394" name="Picture 18" descr="Teerthanker Mahaveer University"/>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72712" y="33879"/>
            <a:ext cx="2952750" cy="685800"/>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14</a:t>
            </a:fld>
            <a:endParaRPr lang="en-IN" dirty="0">
              <a:solidFill>
                <a:schemeClr val="bg1"/>
              </a:solidFill>
            </a:endParaRPr>
          </a:p>
        </p:txBody>
      </p:sp>
      <p:sp>
        <p:nvSpPr>
          <p:cNvPr id="10" name="TextBox 9"/>
          <p:cNvSpPr txBox="1"/>
          <p:nvPr/>
        </p:nvSpPr>
        <p:spPr>
          <a:xfrm>
            <a:off x="1547664" y="6298600"/>
            <a:ext cx="6989542" cy="338554"/>
          </a:xfrm>
          <a:prstGeom prst="rect">
            <a:avLst/>
          </a:prstGeom>
          <a:noFill/>
        </p:spPr>
        <p:txBody>
          <a:bodyPr wrap="none" rtlCol="0">
            <a:spAutoFit/>
          </a:bodyPr>
          <a:lstStyle/>
          <a:p>
            <a:r>
              <a:rPr lang="en-IN" sz="1600" b="1" i="1" dirty="0">
                <a:solidFill>
                  <a:srgbClr val="FFFF00"/>
                </a:solidFill>
              </a:rPr>
              <a:t>Guidelines: This slide is optional. May add more slide, if the details are available</a:t>
            </a:r>
          </a:p>
        </p:txBody>
      </p:sp>
      <p:sp>
        <p:nvSpPr>
          <p:cNvPr id="12" name="TextBox 11"/>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spTree>
    <p:extLst>
      <p:ext uri="{BB962C8B-B14F-4D97-AF65-F5344CB8AC3E}">
        <p14:creationId xmlns:p14="http://schemas.microsoft.com/office/powerpoint/2010/main" val="27371355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IN" dirty="0"/>
              <a:t>\</a:t>
            </a:r>
          </a:p>
        </p:txBody>
      </p:sp>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15</a:t>
            </a:fld>
            <a:endParaRPr lang="en-IN" dirty="0">
              <a:solidFill>
                <a:schemeClr val="bg1"/>
              </a:solidFill>
            </a:endParaRPr>
          </a:p>
        </p:txBody>
      </p:sp>
      <p:sp>
        <p:nvSpPr>
          <p:cNvPr id="485380" name="Rectangle 4"/>
          <p:cNvSpPr>
            <a:spLocks noChangeArrowheads="1"/>
          </p:cNvSpPr>
          <p:nvPr/>
        </p:nvSpPr>
        <p:spPr bwMode="auto">
          <a:xfrm>
            <a:off x="0" y="0"/>
            <a:ext cx="9144000" cy="914400"/>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485381" name="Text Box 5"/>
          <p:cNvSpPr txBox="1">
            <a:spLocks noChangeArrowheads="1"/>
          </p:cNvSpPr>
          <p:nvPr/>
        </p:nvSpPr>
        <p:spPr bwMode="auto">
          <a:xfrm>
            <a:off x="0" y="0"/>
            <a:ext cx="617271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lang="en-US" sz="2400" b="1" dirty="0">
                <a:solidFill>
                  <a:schemeClr val="bg1"/>
                </a:solidFill>
                <a:latin typeface="Calibri" pitchFamily="34" charset="0"/>
                <a:ea typeface="ＭＳ Ｐゴシック" pitchFamily="-28" charset="-128"/>
              </a:rPr>
              <a:t>Advantage of The Project</a:t>
            </a:r>
            <a:endParaRPr lang="en-US" b="1" dirty="0">
              <a:solidFill>
                <a:schemeClr val="bg1"/>
              </a:solidFill>
              <a:latin typeface="Calibri" pitchFamily="34" charset="0"/>
              <a:ea typeface="ＭＳ Ｐゴシック" pitchFamily="-28" charset="-128"/>
            </a:endParaRPr>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dirty="0"/>
          </a:p>
        </p:txBody>
      </p:sp>
      <p:pic>
        <p:nvPicPr>
          <p:cNvPr id="485394" name="Picture 18" descr="Teerthanker Mahaveer Universi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2712" y="33879"/>
            <a:ext cx="2952750" cy="685800"/>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15</a:t>
            </a:fld>
            <a:endParaRPr lang="en-IN" dirty="0">
              <a:solidFill>
                <a:schemeClr val="bg1"/>
              </a:solidFill>
            </a:endParaRPr>
          </a:p>
        </p:txBody>
      </p:sp>
      <p:sp>
        <p:nvSpPr>
          <p:cNvPr id="10" name="TextBox 9"/>
          <p:cNvSpPr txBox="1"/>
          <p:nvPr/>
        </p:nvSpPr>
        <p:spPr>
          <a:xfrm>
            <a:off x="683568" y="6262010"/>
            <a:ext cx="8318559" cy="338554"/>
          </a:xfrm>
          <a:prstGeom prst="rect">
            <a:avLst/>
          </a:prstGeom>
          <a:noFill/>
        </p:spPr>
        <p:txBody>
          <a:bodyPr wrap="none" rtlCol="0">
            <a:spAutoFit/>
          </a:bodyPr>
          <a:lstStyle/>
          <a:p>
            <a:r>
              <a:rPr lang="en-IN" sz="1600" b="1" i="1" dirty="0">
                <a:solidFill>
                  <a:srgbClr val="FFFF00"/>
                </a:solidFill>
              </a:rPr>
              <a:t>Guidelines: </a:t>
            </a:r>
            <a:r>
              <a:rPr lang="en-US" sz="1600" b="1" i="1" dirty="0">
                <a:solidFill>
                  <a:srgbClr val="FFFF00"/>
                </a:solidFill>
              </a:rPr>
              <a:t> Mention advantage from this project, the audience/ users who will get benefitted</a:t>
            </a:r>
            <a:endParaRPr lang="en-IN" sz="1600" b="1" i="1" dirty="0">
              <a:solidFill>
                <a:srgbClr val="FFFF00"/>
              </a:solidFill>
            </a:endParaRPr>
          </a:p>
        </p:txBody>
      </p:sp>
      <p:sp>
        <p:nvSpPr>
          <p:cNvPr id="12" name="TextBox 11"/>
          <p:cNvSpPr txBox="1"/>
          <p:nvPr/>
        </p:nvSpPr>
        <p:spPr>
          <a:xfrm>
            <a:off x="7275276" y="6569440"/>
            <a:ext cx="1850186" cy="253916"/>
          </a:xfrm>
          <a:prstGeom prst="rect">
            <a:avLst/>
          </a:prstGeom>
          <a:noFill/>
        </p:spPr>
        <p:txBody>
          <a:bodyPr wrap="none" rtlCol="0">
            <a:spAutoFit/>
          </a:bodyPr>
          <a:lstStyle/>
          <a:p>
            <a:r>
              <a:rPr lang="en-IN" sz="1050" b="1" dirty="0">
                <a:solidFill>
                  <a:schemeClr val="bg1"/>
                </a:solidFill>
              </a:rPr>
              <a:t>T011A/ Template  Version 5.0</a:t>
            </a:r>
          </a:p>
        </p:txBody>
      </p:sp>
      <p:pic>
        <p:nvPicPr>
          <p:cNvPr id="8" name="Picture 8" descr="Text&#10;&#10;Description automatically generated">
            <a:extLst>
              <a:ext uri="{FF2B5EF4-FFF2-40B4-BE49-F238E27FC236}">
                <a16:creationId xmlns:a16="http://schemas.microsoft.com/office/drawing/2014/main" id="{B0F8383C-7BAC-A1C5-55F2-EA13EC593600}"/>
              </a:ext>
            </a:extLst>
          </p:cNvPr>
          <p:cNvPicPr>
            <a:picLocks noGrp="1" noChangeAspect="1"/>
          </p:cNvPicPr>
          <p:nvPr>
            <p:ph idx="1"/>
          </p:nvPr>
        </p:nvPicPr>
        <p:blipFill>
          <a:blip r:embed="rId4"/>
          <a:stretch>
            <a:fillRect/>
          </a:stretch>
        </p:blipFill>
        <p:spPr>
          <a:xfrm>
            <a:off x="-3166" y="922855"/>
            <a:ext cx="9150329" cy="5903807"/>
          </a:xfrm>
        </p:spPr>
      </p:pic>
    </p:spTree>
    <p:extLst>
      <p:ext uri="{BB962C8B-B14F-4D97-AF65-F5344CB8AC3E}">
        <p14:creationId xmlns:p14="http://schemas.microsoft.com/office/powerpoint/2010/main" val="25856418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pic>
        <p:nvPicPr>
          <p:cNvPr id="4" name="Picture 5" descr="Text&#10;&#10;Description automatically generated">
            <a:extLst>
              <a:ext uri="{FF2B5EF4-FFF2-40B4-BE49-F238E27FC236}">
                <a16:creationId xmlns:a16="http://schemas.microsoft.com/office/drawing/2014/main" id="{966766D2-7D94-DC59-DF78-1436D2F91F12}"/>
              </a:ext>
            </a:extLst>
          </p:cNvPr>
          <p:cNvPicPr>
            <a:picLocks noGrp="1" noChangeAspect="1"/>
          </p:cNvPicPr>
          <p:nvPr>
            <p:ph idx="1"/>
          </p:nvPr>
        </p:nvPicPr>
        <p:blipFill>
          <a:blip r:embed="rId3"/>
          <a:stretch>
            <a:fillRect/>
          </a:stretch>
        </p:blipFill>
        <p:spPr>
          <a:xfrm>
            <a:off x="2695" y="914400"/>
            <a:ext cx="8779176" cy="5250904"/>
          </a:xfrm>
        </p:spPr>
      </p:pic>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16</a:t>
            </a:fld>
            <a:endParaRPr lang="en-IN" dirty="0">
              <a:solidFill>
                <a:schemeClr val="bg1"/>
              </a:solidFill>
            </a:endParaRPr>
          </a:p>
        </p:txBody>
      </p:sp>
      <p:sp>
        <p:nvSpPr>
          <p:cNvPr id="485380" name="Rectangle 4"/>
          <p:cNvSpPr>
            <a:spLocks noChangeArrowheads="1"/>
          </p:cNvSpPr>
          <p:nvPr/>
        </p:nvSpPr>
        <p:spPr bwMode="auto">
          <a:xfrm>
            <a:off x="-1" y="0"/>
            <a:ext cx="9028982" cy="1748287"/>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40" tIns="45720" rIns="91440" bIns="45720" anchor="ctr"/>
          <a:lstStyle/>
          <a:p>
            <a:r>
              <a:rPr lang="en-IN" sz="5400" dirty="0">
                <a:solidFill>
                  <a:schemeClr val="bg1"/>
                </a:solidFill>
                <a:cs typeface="Calibri"/>
              </a:rPr>
              <a:t>       REFERENCES</a:t>
            </a:r>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dirty="0"/>
          </a:p>
        </p:txBody>
      </p:sp>
      <p:pic>
        <p:nvPicPr>
          <p:cNvPr id="485394" name="Picture 18" descr="Teerthanker Mahaveer University"/>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98901" y="378936"/>
            <a:ext cx="2952750" cy="685800"/>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16</a:t>
            </a:fld>
            <a:endParaRPr lang="en-IN" dirty="0">
              <a:solidFill>
                <a:schemeClr val="bg1"/>
              </a:solidFill>
            </a:endParaRPr>
          </a:p>
        </p:txBody>
      </p:sp>
      <p:sp>
        <p:nvSpPr>
          <p:cNvPr id="11" name="TextBox 10"/>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spTree>
    <p:extLst>
      <p:ext uri="{BB962C8B-B14F-4D97-AF65-F5344CB8AC3E}">
        <p14:creationId xmlns:p14="http://schemas.microsoft.com/office/powerpoint/2010/main" val="25856418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17</a:t>
            </a:fld>
            <a:endParaRPr lang="en-IN" dirty="0">
              <a:solidFill>
                <a:schemeClr val="bg1"/>
              </a:solidFill>
            </a:endParaRPr>
          </a:p>
        </p:txBody>
      </p:sp>
      <p:sp>
        <p:nvSpPr>
          <p:cNvPr id="485380" name="Rectangle 4"/>
          <p:cNvSpPr>
            <a:spLocks noChangeArrowheads="1"/>
          </p:cNvSpPr>
          <p:nvPr/>
        </p:nvSpPr>
        <p:spPr bwMode="auto">
          <a:xfrm>
            <a:off x="-1" y="0"/>
            <a:ext cx="9028982" cy="1748287"/>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40" tIns="45720" rIns="91440" bIns="45720" anchor="ctr"/>
          <a:lstStyle/>
          <a:p>
            <a:r>
              <a:rPr lang="en-IN" sz="4000" dirty="0">
                <a:solidFill>
                  <a:schemeClr val="bg1"/>
                </a:solidFill>
                <a:cs typeface="Calibri"/>
              </a:rPr>
              <a:t>SOME GLIMPES OF PROJECT</a:t>
            </a:r>
            <a:endParaRPr lang="en-US" dirty="0"/>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dirty="0"/>
          </a:p>
        </p:txBody>
      </p:sp>
      <p:pic>
        <p:nvPicPr>
          <p:cNvPr id="485394" name="Picture 18" descr="Teerthanker Mahaveer Universi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2712" y="493955"/>
            <a:ext cx="2693958" cy="657045"/>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17</a:t>
            </a:fld>
            <a:endParaRPr lang="en-IN" dirty="0">
              <a:solidFill>
                <a:schemeClr val="bg1"/>
              </a:solidFill>
            </a:endParaRPr>
          </a:p>
        </p:txBody>
      </p:sp>
      <p:sp>
        <p:nvSpPr>
          <p:cNvPr id="11" name="TextBox 10"/>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pic>
        <p:nvPicPr>
          <p:cNvPr id="7" name="Picture 7" descr="A picture containing logo&#10;&#10;Description automatically generated">
            <a:extLst>
              <a:ext uri="{FF2B5EF4-FFF2-40B4-BE49-F238E27FC236}">
                <a16:creationId xmlns:a16="http://schemas.microsoft.com/office/drawing/2014/main" id="{33C98676-2E43-1FCA-45D0-B4D3261D193C}"/>
              </a:ext>
            </a:extLst>
          </p:cNvPr>
          <p:cNvPicPr>
            <a:picLocks noGrp="1" noChangeAspect="1"/>
          </p:cNvPicPr>
          <p:nvPr>
            <p:ph idx="1"/>
          </p:nvPr>
        </p:nvPicPr>
        <p:blipFill>
          <a:blip r:embed="rId4"/>
          <a:stretch>
            <a:fillRect/>
          </a:stretch>
        </p:blipFill>
        <p:spPr>
          <a:xfrm>
            <a:off x="-136136" y="1824008"/>
            <a:ext cx="5476875" cy="895350"/>
          </a:xfrm>
        </p:spPr>
      </p:pic>
      <p:pic>
        <p:nvPicPr>
          <p:cNvPr id="8" name="Picture 8" descr="Graphical user interface, website&#10;&#10;Description automatically generated">
            <a:extLst>
              <a:ext uri="{FF2B5EF4-FFF2-40B4-BE49-F238E27FC236}">
                <a16:creationId xmlns:a16="http://schemas.microsoft.com/office/drawing/2014/main" id="{7D92BAE4-E25A-E0AF-D054-4C7B8BCBA3D7}"/>
              </a:ext>
            </a:extLst>
          </p:cNvPr>
          <p:cNvPicPr>
            <a:picLocks noChangeAspect="1"/>
          </p:cNvPicPr>
          <p:nvPr/>
        </p:nvPicPr>
        <p:blipFill>
          <a:blip r:embed="rId5"/>
          <a:stretch>
            <a:fillRect/>
          </a:stretch>
        </p:blipFill>
        <p:spPr>
          <a:xfrm>
            <a:off x="598099" y="2657180"/>
            <a:ext cx="7890291" cy="3268921"/>
          </a:xfrm>
          <a:prstGeom prst="rect">
            <a:avLst/>
          </a:prstGeom>
        </p:spPr>
      </p:pic>
    </p:spTree>
    <p:extLst>
      <p:ext uri="{BB962C8B-B14F-4D97-AF65-F5344CB8AC3E}">
        <p14:creationId xmlns:p14="http://schemas.microsoft.com/office/powerpoint/2010/main" val="35201481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18</a:t>
            </a:fld>
            <a:endParaRPr lang="en-IN" dirty="0">
              <a:solidFill>
                <a:schemeClr val="bg1"/>
              </a:solidFill>
            </a:endParaRPr>
          </a:p>
        </p:txBody>
      </p:sp>
      <p:sp>
        <p:nvSpPr>
          <p:cNvPr id="485380" name="Rectangle 4"/>
          <p:cNvSpPr>
            <a:spLocks noChangeArrowheads="1"/>
          </p:cNvSpPr>
          <p:nvPr/>
        </p:nvSpPr>
        <p:spPr bwMode="auto">
          <a:xfrm>
            <a:off x="-1" y="0"/>
            <a:ext cx="9028982" cy="1748287"/>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40" tIns="45720" rIns="91440" bIns="45720" anchor="ctr"/>
          <a:lstStyle/>
          <a:p>
            <a:r>
              <a:rPr lang="en-IN" sz="4000" dirty="0">
                <a:solidFill>
                  <a:schemeClr val="bg1"/>
                </a:solidFill>
                <a:cs typeface="Calibri"/>
              </a:rPr>
              <a:t>SOME GLIMPES OF PROJECT</a:t>
            </a:r>
            <a:endParaRPr lang="en-US" dirty="0"/>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dirty="0"/>
          </a:p>
        </p:txBody>
      </p:sp>
      <p:pic>
        <p:nvPicPr>
          <p:cNvPr id="485394" name="Picture 18" descr="Teerthanker Mahaveer Universi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2712" y="493955"/>
            <a:ext cx="2693958" cy="657045"/>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18</a:t>
            </a:fld>
            <a:endParaRPr lang="en-IN" dirty="0">
              <a:solidFill>
                <a:schemeClr val="bg1"/>
              </a:solidFill>
            </a:endParaRPr>
          </a:p>
        </p:txBody>
      </p:sp>
      <p:sp>
        <p:nvSpPr>
          <p:cNvPr id="11" name="TextBox 10"/>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pic>
        <p:nvPicPr>
          <p:cNvPr id="6" name="Picture 8" descr="Logo&#10;&#10;Description automatically generated">
            <a:extLst>
              <a:ext uri="{FF2B5EF4-FFF2-40B4-BE49-F238E27FC236}">
                <a16:creationId xmlns:a16="http://schemas.microsoft.com/office/drawing/2014/main" id="{00F5B022-A802-7975-5F46-98337ACF3CF4}"/>
              </a:ext>
            </a:extLst>
          </p:cNvPr>
          <p:cNvPicPr>
            <a:picLocks noChangeAspect="1"/>
          </p:cNvPicPr>
          <p:nvPr/>
        </p:nvPicPr>
        <p:blipFill>
          <a:blip r:embed="rId4"/>
          <a:stretch>
            <a:fillRect/>
          </a:stretch>
        </p:blipFill>
        <p:spPr>
          <a:xfrm>
            <a:off x="-5750" y="1714112"/>
            <a:ext cx="3102634" cy="1115022"/>
          </a:xfrm>
          <a:prstGeom prst="rect">
            <a:avLst/>
          </a:prstGeom>
        </p:spPr>
      </p:pic>
      <p:pic>
        <p:nvPicPr>
          <p:cNvPr id="9" name="Picture 9" descr="Graphical user interface, text, application, email&#10;&#10;Description automatically generated">
            <a:extLst>
              <a:ext uri="{FF2B5EF4-FFF2-40B4-BE49-F238E27FC236}">
                <a16:creationId xmlns:a16="http://schemas.microsoft.com/office/drawing/2014/main" id="{EF02FFB9-1DD1-ECB4-C60F-5A8CCCEE5375}"/>
              </a:ext>
            </a:extLst>
          </p:cNvPr>
          <p:cNvPicPr>
            <a:picLocks noChangeAspect="1"/>
          </p:cNvPicPr>
          <p:nvPr/>
        </p:nvPicPr>
        <p:blipFill>
          <a:blip r:embed="rId5"/>
          <a:stretch>
            <a:fillRect/>
          </a:stretch>
        </p:blipFill>
        <p:spPr>
          <a:xfrm>
            <a:off x="454325" y="2656817"/>
            <a:ext cx="7645878" cy="3226517"/>
          </a:xfrm>
          <a:prstGeom prst="rect">
            <a:avLst/>
          </a:prstGeom>
        </p:spPr>
      </p:pic>
    </p:spTree>
    <p:extLst>
      <p:ext uri="{BB962C8B-B14F-4D97-AF65-F5344CB8AC3E}">
        <p14:creationId xmlns:p14="http://schemas.microsoft.com/office/powerpoint/2010/main" val="37265173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19</a:t>
            </a:fld>
            <a:endParaRPr lang="en-IN" dirty="0">
              <a:solidFill>
                <a:schemeClr val="bg1"/>
              </a:solidFill>
            </a:endParaRPr>
          </a:p>
        </p:txBody>
      </p:sp>
      <p:sp>
        <p:nvSpPr>
          <p:cNvPr id="485380" name="Rectangle 4"/>
          <p:cNvSpPr>
            <a:spLocks noChangeArrowheads="1"/>
          </p:cNvSpPr>
          <p:nvPr/>
        </p:nvSpPr>
        <p:spPr bwMode="auto">
          <a:xfrm>
            <a:off x="-1" y="0"/>
            <a:ext cx="9028982" cy="1748287"/>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40" tIns="45720" rIns="91440" bIns="45720" anchor="ctr"/>
          <a:lstStyle/>
          <a:p>
            <a:r>
              <a:rPr lang="en-IN" sz="4000" dirty="0">
                <a:solidFill>
                  <a:schemeClr val="bg1"/>
                </a:solidFill>
                <a:cs typeface="Calibri"/>
              </a:rPr>
              <a:t>SOME GLIMPES OF PROJECT</a:t>
            </a:r>
            <a:endParaRPr lang="en-US" dirty="0"/>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dirty="0"/>
          </a:p>
        </p:txBody>
      </p:sp>
      <p:pic>
        <p:nvPicPr>
          <p:cNvPr id="485394" name="Picture 18" descr="Teerthanker Mahaveer Universi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2712" y="493955"/>
            <a:ext cx="2693958" cy="657045"/>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19</a:t>
            </a:fld>
            <a:endParaRPr lang="en-IN" dirty="0">
              <a:solidFill>
                <a:schemeClr val="bg1"/>
              </a:solidFill>
            </a:endParaRPr>
          </a:p>
        </p:txBody>
      </p:sp>
      <p:sp>
        <p:nvSpPr>
          <p:cNvPr id="11" name="TextBox 10"/>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pic>
        <p:nvPicPr>
          <p:cNvPr id="4" name="Picture 4" descr="Graphical user interface, application&#10;&#10;Description automatically generated">
            <a:extLst>
              <a:ext uri="{FF2B5EF4-FFF2-40B4-BE49-F238E27FC236}">
                <a16:creationId xmlns:a16="http://schemas.microsoft.com/office/drawing/2014/main" id="{304B8C35-5ACF-3169-FCCB-F288E2441354}"/>
              </a:ext>
            </a:extLst>
          </p:cNvPr>
          <p:cNvPicPr>
            <a:picLocks noChangeAspect="1"/>
          </p:cNvPicPr>
          <p:nvPr/>
        </p:nvPicPr>
        <p:blipFill>
          <a:blip r:embed="rId4"/>
          <a:stretch>
            <a:fillRect/>
          </a:stretch>
        </p:blipFill>
        <p:spPr>
          <a:xfrm>
            <a:off x="454325" y="2656573"/>
            <a:ext cx="8335991" cy="3270136"/>
          </a:xfrm>
          <a:prstGeom prst="rect">
            <a:avLst/>
          </a:prstGeom>
        </p:spPr>
      </p:pic>
      <p:pic>
        <p:nvPicPr>
          <p:cNvPr id="5" name="Picture 6" descr="Logo&#10;&#10;Description automatically generated">
            <a:extLst>
              <a:ext uri="{FF2B5EF4-FFF2-40B4-BE49-F238E27FC236}">
                <a16:creationId xmlns:a16="http://schemas.microsoft.com/office/drawing/2014/main" id="{5A992661-C761-B540-7B8A-2736CF94363F}"/>
              </a:ext>
            </a:extLst>
          </p:cNvPr>
          <p:cNvPicPr>
            <a:picLocks noChangeAspect="1"/>
          </p:cNvPicPr>
          <p:nvPr/>
        </p:nvPicPr>
        <p:blipFill>
          <a:blip r:embed="rId5"/>
          <a:stretch>
            <a:fillRect/>
          </a:stretch>
        </p:blipFill>
        <p:spPr>
          <a:xfrm>
            <a:off x="152400" y="1651629"/>
            <a:ext cx="4238446" cy="837423"/>
          </a:xfrm>
          <a:prstGeom prst="rect">
            <a:avLst/>
          </a:prstGeom>
        </p:spPr>
      </p:pic>
    </p:spTree>
    <p:extLst>
      <p:ext uri="{BB962C8B-B14F-4D97-AF65-F5344CB8AC3E}">
        <p14:creationId xmlns:p14="http://schemas.microsoft.com/office/powerpoint/2010/main" val="34798643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2</a:t>
            </a:fld>
            <a:endParaRPr lang="en-IN" dirty="0">
              <a:solidFill>
                <a:schemeClr val="bg1"/>
              </a:solidFill>
            </a:endParaRPr>
          </a:p>
        </p:txBody>
      </p:sp>
      <p:sp>
        <p:nvSpPr>
          <p:cNvPr id="485380" name="Rectangle 4"/>
          <p:cNvSpPr>
            <a:spLocks noChangeArrowheads="1"/>
          </p:cNvSpPr>
          <p:nvPr/>
        </p:nvSpPr>
        <p:spPr bwMode="auto">
          <a:xfrm>
            <a:off x="0" y="0"/>
            <a:ext cx="9144000" cy="914400"/>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485381" name="Text Box 5"/>
          <p:cNvSpPr txBox="1">
            <a:spLocks noChangeArrowheads="1"/>
          </p:cNvSpPr>
          <p:nvPr/>
        </p:nvSpPr>
        <p:spPr bwMode="auto">
          <a:xfrm>
            <a:off x="0" y="0"/>
            <a:ext cx="617271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US"/>
            </a:defPPr>
            <a:lvl1pPr>
              <a:spcBef>
                <a:spcPct val="50000"/>
              </a:spcBef>
              <a:defRPr sz="2400" b="1">
                <a:solidFill>
                  <a:schemeClr val="bg1"/>
                </a:solidFill>
                <a:latin typeface="Calibri" pitchFamily="34" charset="0"/>
                <a:ea typeface="ＭＳ Ｐゴシック" pitchFamily="-28" charset="-128"/>
              </a:defRPr>
            </a:lvl1pPr>
          </a:lstStyle>
          <a:p>
            <a:r>
              <a:rPr lang="en-US" dirty="0"/>
              <a:t>Team Details</a:t>
            </a:r>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dirty="0"/>
          </a:p>
        </p:txBody>
      </p:sp>
      <p:pic>
        <p:nvPicPr>
          <p:cNvPr id="485394" name="Picture 18" descr="Teerthanker Mahaveer Universi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2712" y="33879"/>
            <a:ext cx="2952750" cy="685800"/>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2</a:t>
            </a:fld>
            <a:endParaRPr lang="en-IN" dirty="0">
              <a:solidFill>
                <a:schemeClr val="bg1"/>
              </a:solidFill>
            </a:endParaRPr>
          </a:p>
        </p:txBody>
      </p:sp>
      <p:sp>
        <p:nvSpPr>
          <p:cNvPr id="4" name="TextBox 3"/>
          <p:cNvSpPr txBox="1"/>
          <p:nvPr/>
        </p:nvSpPr>
        <p:spPr>
          <a:xfrm>
            <a:off x="1547664" y="6298600"/>
            <a:ext cx="4915385" cy="338554"/>
          </a:xfrm>
          <a:prstGeom prst="rect">
            <a:avLst/>
          </a:prstGeom>
          <a:noFill/>
        </p:spPr>
        <p:txBody>
          <a:bodyPr wrap="none" rtlCol="0">
            <a:spAutoFit/>
          </a:bodyPr>
          <a:lstStyle/>
          <a:p>
            <a:r>
              <a:rPr lang="en-IN" sz="1600" b="1" i="1" dirty="0">
                <a:solidFill>
                  <a:srgbClr val="FFFF00"/>
                </a:solidFill>
              </a:rPr>
              <a:t>Guidelines: Mention Team Names &amp; their role in project</a:t>
            </a:r>
          </a:p>
        </p:txBody>
      </p:sp>
      <p:sp>
        <p:nvSpPr>
          <p:cNvPr id="11" name="TextBox 10"/>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graphicFrame>
        <p:nvGraphicFramePr>
          <p:cNvPr id="6" name="Table 5"/>
          <p:cNvGraphicFramePr>
            <a:graphicFrameLocks noGrp="1"/>
          </p:cNvGraphicFramePr>
          <p:nvPr>
            <p:extLst>
              <p:ext uri="{D42A27DB-BD31-4B8C-83A1-F6EECF244321}">
                <p14:modId xmlns:p14="http://schemas.microsoft.com/office/powerpoint/2010/main" val="3471752497"/>
              </p:ext>
            </p:extLst>
          </p:nvPr>
        </p:nvGraphicFramePr>
        <p:xfrm>
          <a:off x="388188" y="1581509"/>
          <a:ext cx="8361582" cy="1775516"/>
        </p:xfrm>
        <a:graphic>
          <a:graphicData uri="http://schemas.openxmlformats.org/drawingml/2006/table">
            <a:tbl>
              <a:tblPr firstRow="1" firstCol="1" bandRow="1">
                <a:tableStyleId>{E8B1032C-EA38-4F05-BA0D-38AFFFC7BED3}</a:tableStyleId>
              </a:tblPr>
              <a:tblGrid>
                <a:gridCol w="5877119">
                  <a:extLst>
                    <a:ext uri="{9D8B030D-6E8A-4147-A177-3AD203B41FA5}">
                      <a16:colId xmlns:a16="http://schemas.microsoft.com/office/drawing/2014/main" val="3341467042"/>
                    </a:ext>
                  </a:extLst>
                </a:gridCol>
                <a:gridCol w="2484463">
                  <a:extLst>
                    <a:ext uri="{9D8B030D-6E8A-4147-A177-3AD203B41FA5}">
                      <a16:colId xmlns:a16="http://schemas.microsoft.com/office/drawing/2014/main" val="4186870229"/>
                    </a:ext>
                  </a:extLst>
                </a:gridCol>
              </a:tblGrid>
              <a:tr h="518820">
                <a:tc>
                  <a:txBody>
                    <a:bodyPr/>
                    <a:lstStyle/>
                    <a:p>
                      <a:pPr algn="ctr">
                        <a:lnSpc>
                          <a:spcPct val="106000"/>
                        </a:lnSpc>
                        <a:spcAft>
                          <a:spcPts val="0"/>
                        </a:spcAft>
                      </a:pPr>
                      <a:r>
                        <a:rPr lang="en-US" sz="2000" dirty="0">
                          <a:effectLst/>
                        </a:rPr>
                        <a:t>Student Name</a:t>
                      </a:r>
                      <a:endParaRPr lang="en-IN" sz="1800" dirty="0">
                        <a:effectLst/>
                        <a:latin typeface="Calibri" panose="020F0502020204030204" pitchFamily="34" charset="0"/>
                        <a:ea typeface="Droid Sans Fallback"/>
                      </a:endParaRPr>
                    </a:p>
                  </a:txBody>
                  <a:tcPr marL="68580" marR="68580" marT="0" marB="0"/>
                </a:tc>
                <a:tc>
                  <a:txBody>
                    <a:bodyPr/>
                    <a:lstStyle/>
                    <a:p>
                      <a:pPr algn="ctr">
                        <a:lnSpc>
                          <a:spcPct val="106000"/>
                        </a:lnSpc>
                        <a:spcAft>
                          <a:spcPts val="0"/>
                        </a:spcAft>
                      </a:pPr>
                      <a:r>
                        <a:rPr lang="en-US" sz="2000" dirty="0">
                          <a:effectLst/>
                        </a:rPr>
                        <a:t>Role</a:t>
                      </a:r>
                      <a:endParaRPr lang="en-IN" sz="1800" dirty="0">
                        <a:effectLst/>
                        <a:latin typeface="Calibri" panose="020F0502020204030204" pitchFamily="34" charset="0"/>
                        <a:ea typeface="Droid Sans Fallback"/>
                      </a:endParaRPr>
                    </a:p>
                  </a:txBody>
                  <a:tcPr marL="68580" marR="68580" marT="0" marB="0"/>
                </a:tc>
                <a:extLst>
                  <a:ext uri="{0D108BD9-81ED-4DB2-BD59-A6C34878D82A}">
                    <a16:rowId xmlns:a16="http://schemas.microsoft.com/office/drawing/2014/main" val="1876531479"/>
                  </a:ext>
                </a:extLst>
              </a:tr>
              <a:tr h="680230">
                <a:tc>
                  <a:txBody>
                    <a:bodyPr/>
                    <a:lstStyle/>
                    <a:p>
                      <a:pPr lvl="0">
                        <a:lnSpc>
                          <a:spcPct val="106000"/>
                        </a:lnSpc>
                        <a:spcAft>
                          <a:spcPts val="800"/>
                        </a:spcAft>
                        <a:buNone/>
                      </a:pPr>
                      <a:r>
                        <a:rPr lang="en-IN" sz="1800" dirty="0">
                          <a:effectLst/>
                          <a:latin typeface="Calibri"/>
                        </a:rPr>
                        <a:t>ABHAY SAXENA , VIKESH KUMAR</a:t>
                      </a:r>
                      <a:endParaRPr lang="en-US" dirty="0"/>
                    </a:p>
                  </a:txBody>
                  <a:tcPr marL="68580" marR="68580" marT="0" marB="0"/>
                </a:tc>
                <a:tc>
                  <a:txBody>
                    <a:bodyPr/>
                    <a:lstStyle/>
                    <a:p>
                      <a:pPr>
                        <a:lnSpc>
                          <a:spcPct val="106000"/>
                        </a:lnSpc>
                        <a:spcAft>
                          <a:spcPts val="800"/>
                        </a:spcAft>
                      </a:pPr>
                      <a:r>
                        <a:rPr lang="en-US" sz="1800" dirty="0">
                          <a:effectLst/>
                        </a:rPr>
                        <a:t>Research , Designing,</a:t>
                      </a:r>
                    </a:p>
                    <a:p>
                      <a:pPr lvl="0">
                        <a:lnSpc>
                          <a:spcPct val="106000"/>
                        </a:lnSpc>
                        <a:spcAft>
                          <a:spcPts val="800"/>
                        </a:spcAft>
                        <a:buNone/>
                      </a:pPr>
                      <a:r>
                        <a:rPr lang="en-US" sz="1800" dirty="0">
                          <a:effectLst/>
                        </a:rPr>
                        <a:t>Prototype</a:t>
                      </a:r>
                    </a:p>
                  </a:txBody>
                  <a:tcPr marL="68580" marR="68580" marT="0" marB="0"/>
                </a:tc>
                <a:extLst>
                  <a:ext uri="{0D108BD9-81ED-4DB2-BD59-A6C34878D82A}">
                    <a16:rowId xmlns:a16="http://schemas.microsoft.com/office/drawing/2014/main" val="3895163912"/>
                  </a:ext>
                </a:extLst>
              </a:tr>
              <a:tr h="288233">
                <a:tc>
                  <a:txBody>
                    <a:bodyPr/>
                    <a:lstStyle/>
                    <a:p>
                      <a:pPr>
                        <a:lnSpc>
                          <a:spcPct val="106000"/>
                        </a:lnSpc>
                        <a:spcAft>
                          <a:spcPts val="800"/>
                        </a:spcAft>
                      </a:pPr>
                      <a:endParaRPr lang="en-IN" sz="1800" dirty="0">
                        <a:effectLst/>
                        <a:latin typeface="Calibri" panose="020F0502020204030204" pitchFamily="34" charset="0"/>
                        <a:ea typeface="Droid Sans Fallback"/>
                      </a:endParaRPr>
                    </a:p>
                  </a:txBody>
                  <a:tcPr marL="68580" marR="68580" marT="0" marB="0"/>
                </a:tc>
                <a:tc>
                  <a:txBody>
                    <a:bodyPr/>
                    <a:lstStyle/>
                    <a:p>
                      <a:pPr>
                        <a:lnSpc>
                          <a:spcPct val="106000"/>
                        </a:lnSpc>
                        <a:spcAft>
                          <a:spcPts val="800"/>
                        </a:spcAft>
                      </a:pPr>
                      <a:r>
                        <a:rPr lang="en-US" sz="1800" dirty="0">
                          <a:effectLst/>
                        </a:rPr>
                        <a:t> </a:t>
                      </a:r>
                      <a:endParaRPr lang="en-IN" sz="1800" dirty="0">
                        <a:effectLst/>
                        <a:latin typeface="Calibri" panose="020F0502020204030204" pitchFamily="34" charset="0"/>
                        <a:ea typeface="Droid Sans Fallback"/>
                      </a:endParaRPr>
                    </a:p>
                  </a:txBody>
                  <a:tcPr marL="68580" marR="68580" marT="0" marB="0"/>
                </a:tc>
                <a:extLst>
                  <a:ext uri="{0D108BD9-81ED-4DB2-BD59-A6C34878D82A}">
                    <a16:rowId xmlns:a16="http://schemas.microsoft.com/office/drawing/2014/main" val="4000564458"/>
                  </a:ext>
                </a:extLst>
              </a:tr>
              <a:tr h="288233">
                <a:tc>
                  <a:txBody>
                    <a:bodyPr/>
                    <a:lstStyle/>
                    <a:p>
                      <a:pPr>
                        <a:lnSpc>
                          <a:spcPct val="106000"/>
                        </a:lnSpc>
                        <a:spcAft>
                          <a:spcPts val="800"/>
                        </a:spcAft>
                      </a:pPr>
                      <a:r>
                        <a:rPr lang="en-US" sz="1800" dirty="0">
                          <a:effectLst/>
                        </a:rPr>
                        <a:t> BOBY SHARMA , DEEKSHA AGARWAL</a:t>
                      </a:r>
                      <a:endParaRPr lang="en-IN" sz="1800" dirty="0">
                        <a:effectLst/>
                        <a:latin typeface="Calibri" panose="020F0502020204030204" pitchFamily="34" charset="0"/>
                        <a:ea typeface="Droid Sans Fallback"/>
                      </a:endParaRPr>
                    </a:p>
                  </a:txBody>
                  <a:tcPr marL="68580" marR="68580" marT="0" marB="0"/>
                </a:tc>
                <a:tc>
                  <a:txBody>
                    <a:bodyPr/>
                    <a:lstStyle/>
                    <a:p>
                      <a:pPr>
                        <a:lnSpc>
                          <a:spcPct val="106000"/>
                        </a:lnSpc>
                        <a:spcAft>
                          <a:spcPts val="800"/>
                        </a:spcAft>
                      </a:pPr>
                      <a:r>
                        <a:rPr lang="en-US" sz="1800" dirty="0">
                          <a:effectLst/>
                        </a:rPr>
                        <a:t> Coding , Data </a:t>
                      </a:r>
                      <a:r>
                        <a:rPr lang="en-US" sz="1800" dirty="0" err="1">
                          <a:effectLst/>
                        </a:rPr>
                        <a:t>structue</a:t>
                      </a:r>
                      <a:endParaRPr lang="en-IN" sz="1800" dirty="0" err="1">
                        <a:effectLst/>
                        <a:latin typeface="Calibri" panose="020F0502020204030204" pitchFamily="34" charset="0"/>
                        <a:ea typeface="Droid Sans Fallback"/>
                      </a:endParaRPr>
                    </a:p>
                  </a:txBody>
                  <a:tcPr marL="68580" marR="68580" marT="0" marB="0"/>
                </a:tc>
                <a:extLst>
                  <a:ext uri="{0D108BD9-81ED-4DB2-BD59-A6C34878D82A}">
                    <a16:rowId xmlns:a16="http://schemas.microsoft.com/office/drawing/2014/main" val="389848289"/>
                  </a:ext>
                </a:extLst>
              </a:tr>
            </a:tbl>
          </a:graphicData>
        </a:graphic>
      </p:graphicFrame>
    </p:spTree>
    <p:extLst>
      <p:ext uri="{BB962C8B-B14F-4D97-AF65-F5344CB8AC3E}">
        <p14:creationId xmlns:p14="http://schemas.microsoft.com/office/powerpoint/2010/main" val="11347136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20</a:t>
            </a:fld>
            <a:endParaRPr lang="en-IN" dirty="0">
              <a:solidFill>
                <a:schemeClr val="bg1"/>
              </a:solidFill>
            </a:endParaRPr>
          </a:p>
        </p:txBody>
      </p:sp>
      <p:sp>
        <p:nvSpPr>
          <p:cNvPr id="485380" name="Rectangle 4"/>
          <p:cNvSpPr>
            <a:spLocks noChangeArrowheads="1"/>
          </p:cNvSpPr>
          <p:nvPr/>
        </p:nvSpPr>
        <p:spPr bwMode="auto">
          <a:xfrm>
            <a:off x="-1" y="0"/>
            <a:ext cx="9028982" cy="1748287"/>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40" tIns="45720" rIns="91440" bIns="45720" anchor="ctr"/>
          <a:lstStyle/>
          <a:p>
            <a:r>
              <a:rPr lang="en-IN" sz="4000" dirty="0">
                <a:solidFill>
                  <a:schemeClr val="bg1"/>
                </a:solidFill>
                <a:cs typeface="Calibri"/>
              </a:rPr>
              <a:t>SOME GLIMPES OF PROJECT</a:t>
            </a:r>
            <a:endParaRPr lang="en-US" dirty="0"/>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dirty="0"/>
          </a:p>
        </p:txBody>
      </p:sp>
      <p:pic>
        <p:nvPicPr>
          <p:cNvPr id="485394" name="Picture 18" descr="Teerthanker Mahaveer Universi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2712" y="493955"/>
            <a:ext cx="2693958" cy="657045"/>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20</a:t>
            </a:fld>
            <a:endParaRPr lang="en-IN" dirty="0">
              <a:solidFill>
                <a:schemeClr val="bg1"/>
              </a:solidFill>
            </a:endParaRPr>
          </a:p>
        </p:txBody>
      </p:sp>
      <p:sp>
        <p:nvSpPr>
          <p:cNvPr id="11" name="TextBox 10"/>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pic>
        <p:nvPicPr>
          <p:cNvPr id="6" name="Picture 6" descr="Graphical user interface, application&#10;&#10;Description automatically generated">
            <a:extLst>
              <a:ext uri="{FF2B5EF4-FFF2-40B4-BE49-F238E27FC236}">
                <a16:creationId xmlns:a16="http://schemas.microsoft.com/office/drawing/2014/main" id="{0A031D26-4D1D-2068-B20A-748B8F8B9053}"/>
              </a:ext>
            </a:extLst>
          </p:cNvPr>
          <p:cNvPicPr>
            <a:picLocks noChangeAspect="1"/>
          </p:cNvPicPr>
          <p:nvPr/>
        </p:nvPicPr>
        <p:blipFill>
          <a:blip r:embed="rId4"/>
          <a:stretch>
            <a:fillRect/>
          </a:stretch>
        </p:blipFill>
        <p:spPr>
          <a:xfrm>
            <a:off x="655608" y="2786134"/>
            <a:ext cx="7559614" cy="3126036"/>
          </a:xfrm>
          <a:prstGeom prst="rect">
            <a:avLst/>
          </a:prstGeom>
        </p:spPr>
      </p:pic>
      <p:pic>
        <p:nvPicPr>
          <p:cNvPr id="7" name="Picture 7">
            <a:extLst>
              <a:ext uri="{FF2B5EF4-FFF2-40B4-BE49-F238E27FC236}">
                <a16:creationId xmlns:a16="http://schemas.microsoft.com/office/drawing/2014/main" id="{2C0D1BC5-B4A4-260B-5EDE-48F5C8761911}"/>
              </a:ext>
            </a:extLst>
          </p:cNvPr>
          <p:cNvPicPr>
            <a:picLocks noChangeAspect="1"/>
          </p:cNvPicPr>
          <p:nvPr/>
        </p:nvPicPr>
        <p:blipFill>
          <a:blip r:embed="rId5"/>
          <a:stretch>
            <a:fillRect/>
          </a:stretch>
        </p:blipFill>
        <p:spPr>
          <a:xfrm>
            <a:off x="569344" y="1793705"/>
            <a:ext cx="5532406" cy="1243383"/>
          </a:xfrm>
          <a:prstGeom prst="rect">
            <a:avLst/>
          </a:prstGeom>
        </p:spPr>
      </p:pic>
    </p:spTree>
    <p:extLst>
      <p:ext uri="{BB962C8B-B14F-4D97-AF65-F5344CB8AC3E}">
        <p14:creationId xmlns:p14="http://schemas.microsoft.com/office/powerpoint/2010/main" val="7294812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21</a:t>
            </a:fld>
            <a:endParaRPr lang="en-IN" dirty="0">
              <a:solidFill>
                <a:schemeClr val="bg1"/>
              </a:solidFill>
            </a:endParaRPr>
          </a:p>
        </p:txBody>
      </p:sp>
      <p:sp>
        <p:nvSpPr>
          <p:cNvPr id="485380" name="Rectangle 4"/>
          <p:cNvSpPr>
            <a:spLocks noChangeArrowheads="1"/>
          </p:cNvSpPr>
          <p:nvPr/>
        </p:nvSpPr>
        <p:spPr bwMode="auto">
          <a:xfrm>
            <a:off x="-1" y="0"/>
            <a:ext cx="9028982" cy="1748287"/>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40" tIns="45720" rIns="91440" bIns="45720" anchor="ctr"/>
          <a:lstStyle/>
          <a:p>
            <a:r>
              <a:rPr lang="en-IN" sz="4000" dirty="0">
                <a:solidFill>
                  <a:schemeClr val="bg1"/>
                </a:solidFill>
                <a:cs typeface="Calibri"/>
              </a:rPr>
              <a:t>SOME GLIMPES OF PROJECT</a:t>
            </a:r>
            <a:endParaRPr lang="en-US" dirty="0"/>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dirty="0"/>
          </a:p>
        </p:txBody>
      </p:sp>
      <p:pic>
        <p:nvPicPr>
          <p:cNvPr id="485394" name="Picture 18" descr="Teerthanker Mahaveer Universi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2712" y="493955"/>
            <a:ext cx="2693958" cy="657045"/>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21</a:t>
            </a:fld>
            <a:endParaRPr lang="en-IN" dirty="0">
              <a:solidFill>
                <a:schemeClr val="bg1"/>
              </a:solidFill>
            </a:endParaRPr>
          </a:p>
        </p:txBody>
      </p:sp>
      <p:sp>
        <p:nvSpPr>
          <p:cNvPr id="11" name="TextBox 10"/>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pic>
        <p:nvPicPr>
          <p:cNvPr id="5" name="Picture 7" descr="A picture containing text, appliance&#10;&#10;Description automatically generated">
            <a:extLst>
              <a:ext uri="{FF2B5EF4-FFF2-40B4-BE49-F238E27FC236}">
                <a16:creationId xmlns:a16="http://schemas.microsoft.com/office/drawing/2014/main" id="{2E51798D-9FF2-6F69-A2B3-C737E5B03621}"/>
              </a:ext>
            </a:extLst>
          </p:cNvPr>
          <p:cNvPicPr>
            <a:picLocks noChangeAspect="1"/>
          </p:cNvPicPr>
          <p:nvPr/>
        </p:nvPicPr>
        <p:blipFill>
          <a:blip r:embed="rId4"/>
          <a:stretch>
            <a:fillRect/>
          </a:stretch>
        </p:blipFill>
        <p:spPr>
          <a:xfrm>
            <a:off x="756249" y="2585010"/>
            <a:ext cx="7645878" cy="3283866"/>
          </a:xfrm>
          <a:prstGeom prst="rect">
            <a:avLst/>
          </a:prstGeom>
        </p:spPr>
      </p:pic>
      <p:pic>
        <p:nvPicPr>
          <p:cNvPr id="8" name="Picture 8">
            <a:extLst>
              <a:ext uri="{FF2B5EF4-FFF2-40B4-BE49-F238E27FC236}">
                <a16:creationId xmlns:a16="http://schemas.microsoft.com/office/drawing/2014/main" id="{521EC581-92BD-C282-BA78-87E85F779D85}"/>
              </a:ext>
            </a:extLst>
          </p:cNvPr>
          <p:cNvPicPr>
            <a:picLocks noChangeAspect="1"/>
          </p:cNvPicPr>
          <p:nvPr/>
        </p:nvPicPr>
        <p:blipFill>
          <a:blip r:embed="rId5"/>
          <a:stretch>
            <a:fillRect/>
          </a:stretch>
        </p:blipFill>
        <p:spPr>
          <a:xfrm>
            <a:off x="382438" y="2031408"/>
            <a:ext cx="5172973" cy="537937"/>
          </a:xfrm>
          <a:prstGeom prst="rect">
            <a:avLst/>
          </a:prstGeom>
        </p:spPr>
      </p:pic>
    </p:spTree>
    <p:extLst>
      <p:ext uri="{BB962C8B-B14F-4D97-AF65-F5344CB8AC3E}">
        <p14:creationId xmlns:p14="http://schemas.microsoft.com/office/powerpoint/2010/main" val="8602575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22</a:t>
            </a:fld>
            <a:endParaRPr lang="en-IN" dirty="0">
              <a:solidFill>
                <a:schemeClr val="bg1"/>
              </a:solidFill>
            </a:endParaRPr>
          </a:p>
        </p:txBody>
      </p:sp>
      <p:sp>
        <p:nvSpPr>
          <p:cNvPr id="485380" name="Rectangle 4"/>
          <p:cNvSpPr>
            <a:spLocks noChangeArrowheads="1"/>
          </p:cNvSpPr>
          <p:nvPr/>
        </p:nvSpPr>
        <p:spPr bwMode="auto">
          <a:xfrm>
            <a:off x="-1" y="0"/>
            <a:ext cx="9028982" cy="1748287"/>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40" tIns="45720" rIns="91440" bIns="45720" anchor="ctr"/>
          <a:lstStyle/>
          <a:p>
            <a:r>
              <a:rPr lang="en-IN" sz="4000" dirty="0">
                <a:solidFill>
                  <a:schemeClr val="bg1"/>
                </a:solidFill>
                <a:cs typeface="Calibri"/>
              </a:rPr>
              <a:t>SOME GLIMPES OF PROJECT</a:t>
            </a:r>
            <a:endParaRPr lang="en-US" dirty="0"/>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dirty="0"/>
          </a:p>
        </p:txBody>
      </p:sp>
      <p:pic>
        <p:nvPicPr>
          <p:cNvPr id="485394" name="Picture 18" descr="Teerthanker Mahaveer Universi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2712" y="493955"/>
            <a:ext cx="2693958" cy="657045"/>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22</a:t>
            </a:fld>
            <a:endParaRPr lang="en-IN" dirty="0">
              <a:solidFill>
                <a:schemeClr val="bg1"/>
              </a:solidFill>
            </a:endParaRPr>
          </a:p>
        </p:txBody>
      </p:sp>
      <p:sp>
        <p:nvSpPr>
          <p:cNvPr id="11" name="TextBox 10"/>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pic>
        <p:nvPicPr>
          <p:cNvPr id="4" name="Picture 5" descr="Graphical user interface, text, application, email&#10;&#10;Description automatically generated">
            <a:extLst>
              <a:ext uri="{FF2B5EF4-FFF2-40B4-BE49-F238E27FC236}">
                <a16:creationId xmlns:a16="http://schemas.microsoft.com/office/drawing/2014/main" id="{CF63183F-7348-2B79-5AA0-86303AAE3D08}"/>
              </a:ext>
            </a:extLst>
          </p:cNvPr>
          <p:cNvPicPr>
            <a:picLocks noChangeAspect="1"/>
          </p:cNvPicPr>
          <p:nvPr/>
        </p:nvPicPr>
        <p:blipFill>
          <a:blip r:embed="rId4"/>
          <a:stretch>
            <a:fillRect/>
          </a:stretch>
        </p:blipFill>
        <p:spPr>
          <a:xfrm>
            <a:off x="454325" y="2728509"/>
            <a:ext cx="8321615" cy="3255660"/>
          </a:xfrm>
          <a:prstGeom prst="rect">
            <a:avLst/>
          </a:prstGeom>
        </p:spPr>
      </p:pic>
      <p:pic>
        <p:nvPicPr>
          <p:cNvPr id="6" name="Picture 6" descr="Logo&#10;&#10;Description automatically generated">
            <a:extLst>
              <a:ext uri="{FF2B5EF4-FFF2-40B4-BE49-F238E27FC236}">
                <a16:creationId xmlns:a16="http://schemas.microsoft.com/office/drawing/2014/main" id="{F9724023-441D-08AC-A06A-E3E06B78308E}"/>
              </a:ext>
            </a:extLst>
          </p:cNvPr>
          <p:cNvPicPr>
            <a:picLocks noChangeAspect="1"/>
          </p:cNvPicPr>
          <p:nvPr/>
        </p:nvPicPr>
        <p:blipFill>
          <a:blip r:embed="rId5"/>
          <a:stretch>
            <a:fillRect/>
          </a:stretch>
        </p:blipFill>
        <p:spPr>
          <a:xfrm>
            <a:off x="-163901" y="1755058"/>
            <a:ext cx="4684143" cy="1018752"/>
          </a:xfrm>
          <a:prstGeom prst="rect">
            <a:avLst/>
          </a:prstGeom>
        </p:spPr>
      </p:pic>
    </p:spTree>
    <p:extLst>
      <p:ext uri="{BB962C8B-B14F-4D97-AF65-F5344CB8AC3E}">
        <p14:creationId xmlns:p14="http://schemas.microsoft.com/office/powerpoint/2010/main" val="652946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23</a:t>
            </a:fld>
            <a:endParaRPr lang="en-IN" dirty="0">
              <a:solidFill>
                <a:schemeClr val="bg1"/>
              </a:solidFill>
            </a:endParaRPr>
          </a:p>
        </p:txBody>
      </p:sp>
      <p:sp>
        <p:nvSpPr>
          <p:cNvPr id="485380" name="Rectangle 4"/>
          <p:cNvSpPr>
            <a:spLocks noChangeArrowheads="1"/>
          </p:cNvSpPr>
          <p:nvPr/>
        </p:nvSpPr>
        <p:spPr bwMode="auto">
          <a:xfrm>
            <a:off x="-1" y="0"/>
            <a:ext cx="9028982" cy="1748287"/>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40" tIns="45720" rIns="91440" bIns="45720" anchor="ctr"/>
          <a:lstStyle/>
          <a:p>
            <a:r>
              <a:rPr lang="en-IN" sz="4000" dirty="0">
                <a:solidFill>
                  <a:schemeClr val="bg1"/>
                </a:solidFill>
                <a:cs typeface="Calibri"/>
              </a:rPr>
              <a:t>SOME GLIMPES OF PROJECT</a:t>
            </a:r>
            <a:endParaRPr lang="en-US" dirty="0"/>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dirty="0"/>
          </a:p>
        </p:txBody>
      </p:sp>
      <p:pic>
        <p:nvPicPr>
          <p:cNvPr id="485394" name="Picture 18" descr="Teerthanker Mahaveer Universi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2712" y="493955"/>
            <a:ext cx="2693958" cy="657045"/>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23</a:t>
            </a:fld>
            <a:endParaRPr lang="en-IN" dirty="0">
              <a:solidFill>
                <a:schemeClr val="bg1"/>
              </a:solidFill>
            </a:endParaRPr>
          </a:p>
        </p:txBody>
      </p:sp>
      <p:sp>
        <p:nvSpPr>
          <p:cNvPr id="11" name="TextBox 10"/>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pic>
        <p:nvPicPr>
          <p:cNvPr id="5" name="Picture 6" descr="Graphical user interface, text, application, email&#10;&#10;Description automatically generated">
            <a:extLst>
              <a:ext uri="{FF2B5EF4-FFF2-40B4-BE49-F238E27FC236}">
                <a16:creationId xmlns:a16="http://schemas.microsoft.com/office/drawing/2014/main" id="{1C6CF584-6420-C0A7-9364-187F58A678B2}"/>
              </a:ext>
            </a:extLst>
          </p:cNvPr>
          <p:cNvPicPr>
            <a:picLocks noChangeAspect="1"/>
          </p:cNvPicPr>
          <p:nvPr/>
        </p:nvPicPr>
        <p:blipFill>
          <a:blip r:embed="rId4"/>
          <a:stretch>
            <a:fillRect/>
          </a:stretch>
        </p:blipFill>
        <p:spPr>
          <a:xfrm>
            <a:off x="554967" y="2156139"/>
            <a:ext cx="7617123" cy="3753420"/>
          </a:xfrm>
          <a:prstGeom prst="rect">
            <a:avLst/>
          </a:prstGeom>
        </p:spPr>
      </p:pic>
    </p:spTree>
    <p:extLst>
      <p:ext uri="{BB962C8B-B14F-4D97-AF65-F5344CB8AC3E}">
        <p14:creationId xmlns:p14="http://schemas.microsoft.com/office/powerpoint/2010/main" val="17418059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24</a:t>
            </a:fld>
            <a:endParaRPr lang="en-IN" dirty="0">
              <a:solidFill>
                <a:schemeClr val="bg1"/>
              </a:solidFill>
            </a:endParaRPr>
          </a:p>
        </p:txBody>
      </p:sp>
      <p:sp>
        <p:nvSpPr>
          <p:cNvPr id="485380" name="Rectangle 4"/>
          <p:cNvSpPr>
            <a:spLocks noChangeArrowheads="1"/>
          </p:cNvSpPr>
          <p:nvPr/>
        </p:nvSpPr>
        <p:spPr bwMode="auto">
          <a:xfrm>
            <a:off x="-1" y="0"/>
            <a:ext cx="9028982" cy="1748287"/>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40" tIns="45720" rIns="91440" bIns="45720" anchor="ctr"/>
          <a:lstStyle/>
          <a:p>
            <a:r>
              <a:rPr lang="en-IN" sz="4000" dirty="0">
                <a:solidFill>
                  <a:schemeClr val="bg1"/>
                </a:solidFill>
                <a:cs typeface="Calibri"/>
              </a:rPr>
              <a:t>SOME GLIMPES OF PROJECT</a:t>
            </a:r>
            <a:endParaRPr lang="en-US" dirty="0"/>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dirty="0"/>
          </a:p>
        </p:txBody>
      </p:sp>
      <p:pic>
        <p:nvPicPr>
          <p:cNvPr id="485394" name="Picture 18" descr="Teerthanker Mahaveer Universi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2712" y="493955"/>
            <a:ext cx="2693958" cy="657045"/>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24</a:t>
            </a:fld>
            <a:endParaRPr lang="en-IN" dirty="0">
              <a:solidFill>
                <a:schemeClr val="bg1"/>
              </a:solidFill>
            </a:endParaRPr>
          </a:p>
        </p:txBody>
      </p:sp>
      <p:sp>
        <p:nvSpPr>
          <p:cNvPr id="11" name="TextBox 10"/>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pic>
        <p:nvPicPr>
          <p:cNvPr id="7" name="Picture 7" descr="Graphical user interface, text&#10;&#10;Description automatically generated">
            <a:extLst>
              <a:ext uri="{FF2B5EF4-FFF2-40B4-BE49-F238E27FC236}">
                <a16:creationId xmlns:a16="http://schemas.microsoft.com/office/drawing/2014/main" id="{3955BD35-EB68-747F-21CA-381E3E4EF163}"/>
              </a:ext>
            </a:extLst>
          </p:cNvPr>
          <p:cNvPicPr>
            <a:picLocks noChangeAspect="1"/>
          </p:cNvPicPr>
          <p:nvPr/>
        </p:nvPicPr>
        <p:blipFill>
          <a:blip r:embed="rId4"/>
          <a:stretch>
            <a:fillRect/>
          </a:stretch>
        </p:blipFill>
        <p:spPr>
          <a:xfrm>
            <a:off x="224288" y="2413129"/>
            <a:ext cx="8709802" cy="3627628"/>
          </a:xfrm>
          <a:prstGeom prst="rect">
            <a:avLst/>
          </a:prstGeom>
        </p:spPr>
      </p:pic>
      <p:pic>
        <p:nvPicPr>
          <p:cNvPr id="8" name="Picture 8" descr="Logo&#10;&#10;Description automatically generated">
            <a:extLst>
              <a:ext uri="{FF2B5EF4-FFF2-40B4-BE49-F238E27FC236}">
                <a16:creationId xmlns:a16="http://schemas.microsoft.com/office/drawing/2014/main" id="{0A53DF9E-9505-2A15-6F63-A3786CB724D1}"/>
              </a:ext>
            </a:extLst>
          </p:cNvPr>
          <p:cNvPicPr>
            <a:picLocks noChangeAspect="1"/>
          </p:cNvPicPr>
          <p:nvPr/>
        </p:nvPicPr>
        <p:blipFill>
          <a:blip r:embed="rId5"/>
          <a:stretch>
            <a:fillRect/>
          </a:stretch>
        </p:blipFill>
        <p:spPr>
          <a:xfrm>
            <a:off x="224286" y="1667199"/>
            <a:ext cx="3965276" cy="806281"/>
          </a:xfrm>
          <a:prstGeom prst="rect">
            <a:avLst/>
          </a:prstGeom>
        </p:spPr>
      </p:pic>
    </p:spTree>
    <p:extLst>
      <p:ext uri="{BB962C8B-B14F-4D97-AF65-F5344CB8AC3E}">
        <p14:creationId xmlns:p14="http://schemas.microsoft.com/office/powerpoint/2010/main" val="32932543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25</a:t>
            </a:fld>
            <a:endParaRPr lang="en-IN" dirty="0">
              <a:solidFill>
                <a:schemeClr val="bg1"/>
              </a:solidFill>
            </a:endParaRPr>
          </a:p>
        </p:txBody>
      </p:sp>
      <p:sp>
        <p:nvSpPr>
          <p:cNvPr id="485380" name="Rectangle 4"/>
          <p:cNvSpPr>
            <a:spLocks noChangeArrowheads="1"/>
          </p:cNvSpPr>
          <p:nvPr/>
        </p:nvSpPr>
        <p:spPr bwMode="auto">
          <a:xfrm>
            <a:off x="-1" y="0"/>
            <a:ext cx="9028982" cy="1748287"/>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40" tIns="45720" rIns="91440" bIns="45720" anchor="ctr"/>
          <a:lstStyle/>
          <a:p>
            <a:r>
              <a:rPr lang="en-IN" sz="4000" dirty="0">
                <a:solidFill>
                  <a:schemeClr val="bg1"/>
                </a:solidFill>
                <a:cs typeface="Calibri"/>
              </a:rPr>
              <a:t>SOME GLIMPES OF PROJECT</a:t>
            </a:r>
            <a:endParaRPr lang="en-US" dirty="0"/>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dirty="0"/>
          </a:p>
        </p:txBody>
      </p:sp>
      <p:pic>
        <p:nvPicPr>
          <p:cNvPr id="485394" name="Picture 18" descr="Teerthanker Mahaveer Universi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2712" y="493955"/>
            <a:ext cx="2693958" cy="657045"/>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25</a:t>
            </a:fld>
            <a:endParaRPr lang="en-IN" dirty="0">
              <a:solidFill>
                <a:schemeClr val="bg1"/>
              </a:solidFill>
            </a:endParaRPr>
          </a:p>
        </p:txBody>
      </p:sp>
      <p:sp>
        <p:nvSpPr>
          <p:cNvPr id="11" name="TextBox 10"/>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pic>
        <p:nvPicPr>
          <p:cNvPr id="4" name="Picture 4" descr="Text&#10;&#10;Description automatically generated">
            <a:extLst>
              <a:ext uri="{FF2B5EF4-FFF2-40B4-BE49-F238E27FC236}">
                <a16:creationId xmlns:a16="http://schemas.microsoft.com/office/drawing/2014/main" id="{80B4B805-E5AA-06EA-07CF-3B36E3D0E4CA}"/>
              </a:ext>
            </a:extLst>
          </p:cNvPr>
          <p:cNvPicPr>
            <a:picLocks noChangeAspect="1"/>
          </p:cNvPicPr>
          <p:nvPr/>
        </p:nvPicPr>
        <p:blipFill>
          <a:blip r:embed="rId4"/>
          <a:stretch>
            <a:fillRect/>
          </a:stretch>
        </p:blipFill>
        <p:spPr>
          <a:xfrm>
            <a:off x="612476" y="2442322"/>
            <a:ext cx="8220973" cy="3511733"/>
          </a:xfrm>
          <a:prstGeom prst="rect">
            <a:avLst/>
          </a:prstGeom>
        </p:spPr>
      </p:pic>
      <p:pic>
        <p:nvPicPr>
          <p:cNvPr id="5" name="Picture 5">
            <a:extLst>
              <a:ext uri="{FF2B5EF4-FFF2-40B4-BE49-F238E27FC236}">
                <a16:creationId xmlns:a16="http://schemas.microsoft.com/office/drawing/2014/main" id="{A9DAF194-8D80-AEE0-1F56-081243668646}"/>
              </a:ext>
            </a:extLst>
          </p:cNvPr>
          <p:cNvPicPr>
            <a:picLocks noChangeAspect="1"/>
          </p:cNvPicPr>
          <p:nvPr/>
        </p:nvPicPr>
        <p:blipFill>
          <a:blip r:embed="rId5"/>
          <a:stretch>
            <a:fillRect/>
          </a:stretch>
        </p:blipFill>
        <p:spPr>
          <a:xfrm>
            <a:off x="224287" y="1853645"/>
            <a:ext cx="5000445" cy="778445"/>
          </a:xfrm>
          <a:prstGeom prst="rect">
            <a:avLst/>
          </a:prstGeom>
        </p:spPr>
      </p:pic>
    </p:spTree>
    <p:extLst>
      <p:ext uri="{BB962C8B-B14F-4D97-AF65-F5344CB8AC3E}">
        <p14:creationId xmlns:p14="http://schemas.microsoft.com/office/powerpoint/2010/main" val="29933681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26</a:t>
            </a:fld>
            <a:endParaRPr lang="en-IN" dirty="0">
              <a:solidFill>
                <a:schemeClr val="bg1"/>
              </a:solidFill>
            </a:endParaRPr>
          </a:p>
        </p:txBody>
      </p:sp>
      <p:sp>
        <p:nvSpPr>
          <p:cNvPr id="485380" name="Rectangle 4"/>
          <p:cNvSpPr>
            <a:spLocks noChangeArrowheads="1"/>
          </p:cNvSpPr>
          <p:nvPr/>
        </p:nvSpPr>
        <p:spPr bwMode="auto">
          <a:xfrm>
            <a:off x="-1" y="0"/>
            <a:ext cx="9028982" cy="1748287"/>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40" tIns="45720" rIns="91440" bIns="45720" anchor="ctr"/>
          <a:lstStyle/>
          <a:p>
            <a:r>
              <a:rPr lang="en-IN" sz="4000" dirty="0">
                <a:solidFill>
                  <a:schemeClr val="bg1"/>
                </a:solidFill>
                <a:cs typeface="Calibri"/>
              </a:rPr>
              <a:t>SOME GLIMPES OF PROJECT</a:t>
            </a:r>
            <a:endParaRPr lang="en-US" dirty="0"/>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dirty="0"/>
          </a:p>
        </p:txBody>
      </p:sp>
      <p:pic>
        <p:nvPicPr>
          <p:cNvPr id="485394" name="Picture 18" descr="Teerthanker Mahaveer Universi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2712" y="493955"/>
            <a:ext cx="2693958" cy="657045"/>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26</a:t>
            </a:fld>
            <a:endParaRPr lang="en-IN" dirty="0">
              <a:solidFill>
                <a:schemeClr val="bg1"/>
              </a:solidFill>
            </a:endParaRPr>
          </a:p>
        </p:txBody>
      </p:sp>
      <p:sp>
        <p:nvSpPr>
          <p:cNvPr id="11" name="TextBox 10"/>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pic>
        <p:nvPicPr>
          <p:cNvPr id="6" name="Picture 6" descr="Graphical user interface, text, application&#10;&#10;Description automatically generated">
            <a:extLst>
              <a:ext uri="{FF2B5EF4-FFF2-40B4-BE49-F238E27FC236}">
                <a16:creationId xmlns:a16="http://schemas.microsoft.com/office/drawing/2014/main" id="{589196D3-E31B-2FA6-A064-4749DEB04A70}"/>
              </a:ext>
            </a:extLst>
          </p:cNvPr>
          <p:cNvPicPr>
            <a:picLocks noChangeAspect="1"/>
          </p:cNvPicPr>
          <p:nvPr/>
        </p:nvPicPr>
        <p:blipFill>
          <a:blip r:embed="rId4"/>
          <a:stretch>
            <a:fillRect/>
          </a:stretch>
        </p:blipFill>
        <p:spPr>
          <a:xfrm>
            <a:off x="554967" y="2757855"/>
            <a:ext cx="8163463" cy="3110705"/>
          </a:xfrm>
          <a:prstGeom prst="rect">
            <a:avLst/>
          </a:prstGeom>
        </p:spPr>
      </p:pic>
      <p:pic>
        <p:nvPicPr>
          <p:cNvPr id="7" name="Picture 7">
            <a:extLst>
              <a:ext uri="{FF2B5EF4-FFF2-40B4-BE49-F238E27FC236}">
                <a16:creationId xmlns:a16="http://schemas.microsoft.com/office/drawing/2014/main" id="{8537F0E4-D32F-D851-AF4E-FDB589CD0A8E}"/>
              </a:ext>
            </a:extLst>
          </p:cNvPr>
          <p:cNvPicPr>
            <a:picLocks noChangeAspect="1"/>
          </p:cNvPicPr>
          <p:nvPr/>
        </p:nvPicPr>
        <p:blipFill>
          <a:blip r:embed="rId5"/>
          <a:stretch>
            <a:fillRect/>
          </a:stretch>
        </p:blipFill>
        <p:spPr>
          <a:xfrm>
            <a:off x="914399" y="1936467"/>
            <a:ext cx="5359879" cy="1058501"/>
          </a:xfrm>
          <a:prstGeom prst="rect">
            <a:avLst/>
          </a:prstGeom>
        </p:spPr>
      </p:pic>
    </p:spTree>
    <p:extLst>
      <p:ext uri="{BB962C8B-B14F-4D97-AF65-F5344CB8AC3E}">
        <p14:creationId xmlns:p14="http://schemas.microsoft.com/office/powerpoint/2010/main" val="40814482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27</a:t>
            </a:fld>
            <a:endParaRPr lang="en-IN" dirty="0">
              <a:solidFill>
                <a:schemeClr val="bg1"/>
              </a:solidFill>
            </a:endParaRPr>
          </a:p>
        </p:txBody>
      </p:sp>
      <p:sp>
        <p:nvSpPr>
          <p:cNvPr id="485380" name="Rectangle 4"/>
          <p:cNvSpPr>
            <a:spLocks noChangeArrowheads="1"/>
          </p:cNvSpPr>
          <p:nvPr/>
        </p:nvSpPr>
        <p:spPr bwMode="auto">
          <a:xfrm>
            <a:off x="-1" y="0"/>
            <a:ext cx="9028982" cy="1748287"/>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40" tIns="45720" rIns="91440" bIns="45720" anchor="ctr"/>
          <a:lstStyle/>
          <a:p>
            <a:r>
              <a:rPr lang="en-IN" sz="4000" dirty="0">
                <a:solidFill>
                  <a:schemeClr val="bg1"/>
                </a:solidFill>
                <a:cs typeface="Calibri"/>
              </a:rPr>
              <a:t>SOME GLIMPES OF PROJECT</a:t>
            </a:r>
            <a:endParaRPr lang="en-US" dirty="0"/>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dirty="0"/>
          </a:p>
        </p:txBody>
      </p:sp>
      <p:pic>
        <p:nvPicPr>
          <p:cNvPr id="485394" name="Picture 18" descr="Teerthanker Mahaveer Universi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2712" y="493955"/>
            <a:ext cx="2693958" cy="657045"/>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27</a:t>
            </a:fld>
            <a:endParaRPr lang="en-IN" dirty="0">
              <a:solidFill>
                <a:schemeClr val="bg1"/>
              </a:solidFill>
            </a:endParaRPr>
          </a:p>
        </p:txBody>
      </p:sp>
      <p:sp>
        <p:nvSpPr>
          <p:cNvPr id="11" name="TextBox 10"/>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pic>
        <p:nvPicPr>
          <p:cNvPr id="4" name="Picture 4" descr="Graphical user interface, text, application, email&#10;&#10;Description automatically generated">
            <a:extLst>
              <a:ext uri="{FF2B5EF4-FFF2-40B4-BE49-F238E27FC236}">
                <a16:creationId xmlns:a16="http://schemas.microsoft.com/office/drawing/2014/main" id="{F9F8347E-23A8-AF44-0507-819DDF02ABD7}"/>
              </a:ext>
            </a:extLst>
          </p:cNvPr>
          <p:cNvPicPr>
            <a:picLocks noChangeAspect="1"/>
          </p:cNvPicPr>
          <p:nvPr/>
        </p:nvPicPr>
        <p:blipFill>
          <a:blip r:embed="rId4"/>
          <a:stretch>
            <a:fillRect/>
          </a:stretch>
        </p:blipFill>
        <p:spPr>
          <a:xfrm>
            <a:off x="583721" y="2715048"/>
            <a:ext cx="7588369" cy="3196319"/>
          </a:xfrm>
          <a:prstGeom prst="rect">
            <a:avLst/>
          </a:prstGeom>
        </p:spPr>
      </p:pic>
      <p:pic>
        <p:nvPicPr>
          <p:cNvPr id="5" name="Picture 7">
            <a:extLst>
              <a:ext uri="{FF2B5EF4-FFF2-40B4-BE49-F238E27FC236}">
                <a16:creationId xmlns:a16="http://schemas.microsoft.com/office/drawing/2014/main" id="{2760C1E0-4174-2C6D-34B9-6EC6ACC6E938}"/>
              </a:ext>
            </a:extLst>
          </p:cNvPr>
          <p:cNvPicPr>
            <a:picLocks noChangeAspect="1"/>
          </p:cNvPicPr>
          <p:nvPr/>
        </p:nvPicPr>
        <p:blipFill>
          <a:blip r:embed="rId5"/>
          <a:stretch>
            <a:fillRect/>
          </a:stretch>
        </p:blipFill>
        <p:spPr>
          <a:xfrm>
            <a:off x="885644" y="2012255"/>
            <a:ext cx="4396596" cy="705640"/>
          </a:xfrm>
          <a:prstGeom prst="rect">
            <a:avLst/>
          </a:prstGeom>
        </p:spPr>
      </p:pic>
    </p:spTree>
    <p:extLst>
      <p:ext uri="{BB962C8B-B14F-4D97-AF65-F5344CB8AC3E}">
        <p14:creationId xmlns:p14="http://schemas.microsoft.com/office/powerpoint/2010/main" val="13578541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IN" sz="4000" dirty="0"/>
              <a:t>THANKS</a:t>
            </a:r>
          </a:p>
        </p:txBody>
      </p:sp>
    </p:spTree>
    <p:extLst>
      <p:ext uri="{BB962C8B-B14F-4D97-AF65-F5344CB8AC3E}">
        <p14:creationId xmlns:p14="http://schemas.microsoft.com/office/powerpoint/2010/main" val="40407188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br>
              <a:rPr lang="en-IN" dirty="0">
                <a:cs typeface="Calibri"/>
              </a:rPr>
            </a:br>
            <a:r>
              <a:rPr lang="en-IN" dirty="0">
                <a:cs typeface="Calibri"/>
              </a:rPr>
              <a:t>                                                                           </a:t>
            </a:r>
            <a:br>
              <a:rPr lang="en-IN" dirty="0">
                <a:cs typeface="Calibri"/>
              </a:rPr>
            </a:br>
            <a:br>
              <a:rPr lang="en-IN" dirty="0">
                <a:cs typeface="Calibri"/>
              </a:rPr>
            </a:br>
            <a:br>
              <a:rPr lang="en-IN" dirty="0">
                <a:cs typeface="Calibri"/>
              </a:rPr>
            </a:br>
            <a:br>
              <a:rPr lang="en-IN" dirty="0">
                <a:cs typeface="Calibri"/>
              </a:rPr>
            </a:br>
            <a:br>
              <a:rPr lang="en-IN" dirty="0">
                <a:cs typeface="Calibri"/>
              </a:rPr>
            </a:br>
            <a:br>
              <a:rPr lang="en-IN" dirty="0">
                <a:cs typeface="Calibri"/>
              </a:rPr>
            </a:br>
            <a:br>
              <a:rPr lang="en-IN" dirty="0">
                <a:cs typeface="Calibri"/>
              </a:rPr>
            </a:br>
            <a:endParaRPr lang="en-IN" dirty="0">
              <a:cs typeface="Calibri"/>
            </a:endParaRPr>
          </a:p>
        </p:txBody>
      </p:sp>
      <p:sp>
        <p:nvSpPr>
          <p:cNvPr id="8" name="Content Placeholder 7">
            <a:extLst>
              <a:ext uri="{FF2B5EF4-FFF2-40B4-BE49-F238E27FC236}">
                <a16:creationId xmlns:a16="http://schemas.microsoft.com/office/drawing/2014/main" id="{7E2875BE-B5C5-2120-DA2F-29945FA4E543}"/>
              </a:ext>
            </a:extLst>
          </p:cNvPr>
          <p:cNvSpPr>
            <a:spLocks noGrp="1"/>
          </p:cNvSpPr>
          <p:nvPr>
            <p:ph idx="1"/>
          </p:nvPr>
        </p:nvSpPr>
        <p:spPr/>
        <p:txBody>
          <a:bodyPr vert="horz" lIns="91440" tIns="45720" rIns="91440" bIns="45720" rtlCol="0" anchor="t">
            <a:normAutofit/>
          </a:bodyPr>
          <a:lstStyle/>
          <a:p>
            <a:pPr marL="0" indent="0">
              <a:buNone/>
            </a:pPr>
            <a:endParaRPr lang="en-US" sz="2800" b="1" dirty="0">
              <a:cs typeface="Calibri"/>
            </a:endParaRPr>
          </a:p>
          <a:p>
            <a:pPr marL="0" indent="0">
              <a:buNone/>
            </a:pPr>
            <a:endParaRPr lang="en-US" sz="2800" b="1" dirty="0">
              <a:cs typeface="Calibri"/>
            </a:endParaRPr>
          </a:p>
        </p:txBody>
      </p:sp>
      <p:sp>
        <p:nvSpPr>
          <p:cNvPr id="7" name="Text Placeholder 6">
            <a:extLst>
              <a:ext uri="{FF2B5EF4-FFF2-40B4-BE49-F238E27FC236}">
                <a16:creationId xmlns:a16="http://schemas.microsoft.com/office/drawing/2014/main" id="{70037531-0CBC-B190-559D-C49BFD871621}"/>
              </a:ext>
            </a:extLst>
          </p:cNvPr>
          <p:cNvSpPr>
            <a:spLocks noGrp="1"/>
          </p:cNvSpPr>
          <p:nvPr>
            <p:ph type="body" sz="half" idx="2"/>
          </p:nvPr>
        </p:nvSpPr>
        <p:spPr>
          <a:xfrm>
            <a:off x="54634" y="1104420"/>
            <a:ext cx="4129746" cy="4647932"/>
          </a:xfrm>
        </p:spPr>
        <p:txBody>
          <a:bodyPr vert="horz" lIns="91440" tIns="45720" rIns="91440" bIns="45720" rtlCol="0" anchor="t">
            <a:noAutofit/>
          </a:bodyPr>
          <a:lstStyle/>
          <a:p>
            <a:r>
              <a:rPr lang="en-US" sz="3200" dirty="0">
                <a:cs typeface="Calibri"/>
              </a:rPr>
              <a:t>1. INTRODUCTION</a:t>
            </a:r>
          </a:p>
          <a:p>
            <a:r>
              <a:rPr lang="en-US" sz="3200" dirty="0">
                <a:cs typeface="Calibri"/>
              </a:rPr>
              <a:t>2.WHAT IS CLOUD </a:t>
            </a:r>
          </a:p>
          <a:p>
            <a:r>
              <a:rPr lang="en-US" sz="3200" dirty="0">
                <a:cs typeface="Calibri"/>
              </a:rPr>
              <a:t>3.LANGUAGES USED </a:t>
            </a:r>
          </a:p>
          <a:p>
            <a:r>
              <a:rPr lang="en-US" sz="3200" dirty="0">
                <a:cs typeface="Calibri"/>
              </a:rPr>
              <a:t>4.CLOUD PLATFORM USED </a:t>
            </a:r>
          </a:p>
          <a:p>
            <a:r>
              <a:rPr lang="en-US" sz="3200" dirty="0">
                <a:cs typeface="Calibri"/>
              </a:rPr>
              <a:t>5.LIST OF FIGURES</a:t>
            </a:r>
          </a:p>
          <a:p>
            <a:r>
              <a:rPr lang="en-US" sz="3200" dirty="0">
                <a:cs typeface="Calibri"/>
              </a:rPr>
              <a:t>6.ADVANTAGES</a:t>
            </a:r>
          </a:p>
          <a:p>
            <a:r>
              <a:rPr lang="en-US" sz="3200" dirty="0">
                <a:cs typeface="Calibri"/>
              </a:rPr>
              <a:t>7.SOME GLIMPES OF PROJECT</a:t>
            </a:r>
          </a:p>
        </p:txBody>
      </p:sp>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3</a:t>
            </a:fld>
            <a:endParaRPr lang="en-IN" dirty="0">
              <a:solidFill>
                <a:schemeClr val="bg1"/>
              </a:solidFill>
            </a:endParaRPr>
          </a:p>
        </p:txBody>
      </p:sp>
      <p:sp>
        <p:nvSpPr>
          <p:cNvPr id="485380" name="Rectangle 4"/>
          <p:cNvSpPr>
            <a:spLocks noChangeArrowheads="1"/>
          </p:cNvSpPr>
          <p:nvPr/>
        </p:nvSpPr>
        <p:spPr bwMode="auto">
          <a:xfrm>
            <a:off x="0" y="0"/>
            <a:ext cx="9144000" cy="914400"/>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40" tIns="45720" rIns="91440" bIns="45720" anchor="ctr"/>
          <a:lstStyle/>
          <a:p>
            <a:r>
              <a:rPr lang="en-IN" dirty="0">
                <a:solidFill>
                  <a:schemeClr val="bg1"/>
                </a:solidFill>
                <a:cs typeface="Calibri"/>
              </a:rPr>
              <a:t>     </a:t>
            </a:r>
            <a:r>
              <a:rPr lang="en-IN" sz="3600" dirty="0">
                <a:solidFill>
                  <a:schemeClr val="bg1"/>
                </a:solidFill>
                <a:cs typeface="Calibri"/>
              </a:rPr>
              <a:t>Table of Contents</a:t>
            </a:r>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dirty="0"/>
          </a:p>
        </p:txBody>
      </p:sp>
      <p:pic>
        <p:nvPicPr>
          <p:cNvPr id="485394" name="Picture 18" descr="Teerthanker Mahaveer Universi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83882" y="5125"/>
            <a:ext cx="3182788" cy="714554"/>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3</a:t>
            </a:fld>
            <a:endParaRPr lang="en-IN" dirty="0">
              <a:solidFill>
                <a:schemeClr val="bg1"/>
              </a:solidFill>
            </a:endParaRPr>
          </a:p>
        </p:txBody>
      </p:sp>
      <p:sp>
        <p:nvSpPr>
          <p:cNvPr id="12" name="TextBox 11"/>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sp>
        <p:nvSpPr>
          <p:cNvPr id="6" name="TextBox 1">
            <a:extLst>
              <a:ext uri="{FF2B5EF4-FFF2-40B4-BE49-F238E27FC236}">
                <a16:creationId xmlns:a16="http://schemas.microsoft.com/office/drawing/2014/main" id="{02620A0B-F56D-8A8E-277F-BFC669F267AE}"/>
              </a:ext>
            </a:extLst>
          </p:cNvPr>
          <p:cNvSpPr txBox="1"/>
          <p:nvPr/>
        </p:nvSpPr>
        <p:spPr>
          <a:xfrm>
            <a:off x="1475777" y="6341732"/>
            <a:ext cx="6188489" cy="338554"/>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1600" b="1" i="1" dirty="0">
                <a:solidFill>
                  <a:srgbClr val="FFFF00"/>
                </a:solidFill>
              </a:rPr>
              <a:t>Guidelines: Mention brief about the project and it’s functions/ modules</a:t>
            </a:r>
          </a:p>
        </p:txBody>
      </p:sp>
    </p:spTree>
    <p:extLst>
      <p:ext uri="{BB962C8B-B14F-4D97-AF65-F5344CB8AC3E}">
        <p14:creationId xmlns:p14="http://schemas.microsoft.com/office/powerpoint/2010/main" val="40427546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sp>
        <p:nvSpPr>
          <p:cNvPr id="5" name="Content Placeholder 4"/>
          <p:cNvSpPr>
            <a:spLocks noGrp="1"/>
          </p:cNvSpPr>
          <p:nvPr>
            <p:ph idx="1"/>
          </p:nvPr>
        </p:nvSpPr>
        <p:spPr>
          <a:xfrm>
            <a:off x="0" y="166778"/>
            <a:ext cx="9144000" cy="5998526"/>
          </a:xfrm>
        </p:spPr>
        <p:txBody>
          <a:bodyPr vert="horz" lIns="91440" tIns="45720" rIns="91440" bIns="45720" rtlCol="0" anchor="t">
            <a:normAutofit/>
          </a:bodyPr>
          <a:lstStyle/>
          <a:p>
            <a:pPr marL="0" indent="0">
              <a:buNone/>
            </a:pPr>
            <a:endParaRPr lang="en-IN" dirty="0">
              <a:cs typeface="Calibri"/>
            </a:endParaRPr>
          </a:p>
        </p:txBody>
      </p:sp>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4</a:t>
            </a:fld>
            <a:endParaRPr lang="en-IN" dirty="0">
              <a:solidFill>
                <a:schemeClr val="bg1"/>
              </a:solidFill>
            </a:endParaRPr>
          </a:p>
        </p:txBody>
      </p:sp>
      <p:sp>
        <p:nvSpPr>
          <p:cNvPr id="485380" name="Rectangle 4"/>
          <p:cNvSpPr>
            <a:spLocks noChangeArrowheads="1"/>
          </p:cNvSpPr>
          <p:nvPr/>
        </p:nvSpPr>
        <p:spPr bwMode="auto">
          <a:xfrm>
            <a:off x="0" y="0"/>
            <a:ext cx="9144000" cy="914400"/>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485381" name="Text Box 5"/>
          <p:cNvSpPr txBox="1">
            <a:spLocks noChangeArrowheads="1"/>
          </p:cNvSpPr>
          <p:nvPr/>
        </p:nvSpPr>
        <p:spPr bwMode="auto">
          <a:xfrm>
            <a:off x="86264" y="172528"/>
            <a:ext cx="6172712"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40" tIns="45720" rIns="91440" bIns="45720" anchor="t">
            <a:spAutoFit/>
          </a:bodyPr>
          <a:lstStyle>
            <a:defPPr>
              <a:defRPr lang="en-US"/>
            </a:defPPr>
            <a:lvl1pPr>
              <a:spcBef>
                <a:spcPct val="50000"/>
              </a:spcBef>
              <a:defRPr sz="2400" b="1">
                <a:solidFill>
                  <a:schemeClr val="bg1"/>
                </a:solidFill>
                <a:latin typeface="Calibri" pitchFamily="34" charset="0"/>
                <a:ea typeface="ＭＳ Ｐゴシック" pitchFamily="-28" charset="-128"/>
              </a:defRPr>
            </a:lvl1pPr>
          </a:lstStyle>
          <a:p>
            <a:r>
              <a:rPr lang="en-US" sz="3200" dirty="0">
                <a:latin typeface="Calibri"/>
                <a:ea typeface="ＭＳ Ｐゴシック"/>
                <a:cs typeface="Calibri"/>
              </a:rPr>
              <a:t>INTRODUCTION</a:t>
            </a:r>
            <a:endParaRPr lang="en-US" sz="3200" dirty="0">
              <a:cs typeface="Calibri"/>
            </a:endParaRPr>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dirty="0"/>
          </a:p>
        </p:txBody>
      </p:sp>
      <p:pic>
        <p:nvPicPr>
          <p:cNvPr id="485394" name="Picture 18" descr="Teerthanker Mahaveer Universi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2674" y="77011"/>
            <a:ext cx="2952750" cy="685800"/>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4</a:t>
            </a:fld>
            <a:endParaRPr lang="en-IN" dirty="0">
              <a:solidFill>
                <a:schemeClr val="bg1"/>
              </a:solidFill>
            </a:endParaRPr>
          </a:p>
        </p:txBody>
      </p:sp>
      <p:sp>
        <p:nvSpPr>
          <p:cNvPr id="12" name="TextBox 11"/>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sp>
        <p:nvSpPr>
          <p:cNvPr id="6" name="TextBox 5">
            <a:extLst>
              <a:ext uri="{FF2B5EF4-FFF2-40B4-BE49-F238E27FC236}">
                <a16:creationId xmlns:a16="http://schemas.microsoft.com/office/drawing/2014/main" id="{B91C412F-F305-D26A-D19F-6646275D3AA0}"/>
              </a:ext>
            </a:extLst>
          </p:cNvPr>
          <p:cNvSpPr txBox="1"/>
          <p:nvPr/>
        </p:nvSpPr>
        <p:spPr>
          <a:xfrm>
            <a:off x="-5749" y="957534"/>
            <a:ext cx="8867953" cy="427809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dirty="0">
                <a:latin typeface="Calibri"/>
                <a:cs typeface="Calibri"/>
              </a:rPr>
              <a:t>Overview</a:t>
            </a:r>
          </a:p>
          <a:p>
            <a:pPr algn="just"/>
            <a:r>
              <a:rPr lang="en-US" sz="2400" dirty="0">
                <a:latin typeface="Times New Roman"/>
                <a:cs typeface="Times New Roman"/>
              </a:rPr>
              <a:t>This system was intended to develop an application for U.P.S.R.T.C to perform functionalities like accessing the basic information of a student from educational institutions for authentication and provide Bus pass to a particular student without placing him/her in a queue for a long time.</a:t>
            </a:r>
            <a:r>
              <a:rPr lang="en-IN" sz="2000" dirty="0">
                <a:latin typeface="Times New Roman"/>
                <a:cs typeface="Times New Roman"/>
              </a:rPr>
              <a:t> </a:t>
            </a:r>
          </a:p>
          <a:p>
            <a:pPr algn="just"/>
            <a:endParaRPr lang="en-US" sz="2400" dirty="0">
              <a:latin typeface="Times New Roman"/>
              <a:cs typeface="Times New Roman"/>
            </a:endParaRPr>
          </a:p>
          <a:p>
            <a:pPr algn="just"/>
            <a:r>
              <a:rPr lang="en-US" sz="2400" dirty="0">
                <a:latin typeface="Times New Roman"/>
                <a:cs typeface="Times New Roman"/>
              </a:rPr>
              <a:t> Online Student Bus Pass Generation system is helpful to U.P.S.R.T.C by reducing the paper work, time consumption and makes a process of getting Bus pass as simple and fast.</a:t>
            </a:r>
            <a:r>
              <a:rPr lang="en-IN" sz="2000" dirty="0">
                <a:latin typeface="Times New Roman"/>
                <a:cs typeface="Times New Roman"/>
              </a:rPr>
              <a:t> </a:t>
            </a:r>
            <a:endParaRPr lang="en-IN"/>
          </a:p>
          <a:p>
            <a:pPr algn="just"/>
            <a:endParaRPr lang="en-US" sz="2400" dirty="0">
              <a:cs typeface="Calibri"/>
            </a:endParaRPr>
          </a:p>
        </p:txBody>
      </p:sp>
    </p:spTree>
    <p:extLst>
      <p:ext uri="{BB962C8B-B14F-4D97-AF65-F5344CB8AC3E}">
        <p14:creationId xmlns:p14="http://schemas.microsoft.com/office/powerpoint/2010/main" val="18095972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sp>
        <p:nvSpPr>
          <p:cNvPr id="5" name="Content Placeholder 4"/>
          <p:cNvSpPr>
            <a:spLocks noGrp="1"/>
          </p:cNvSpPr>
          <p:nvPr>
            <p:ph idx="1"/>
          </p:nvPr>
        </p:nvSpPr>
        <p:spPr>
          <a:xfrm>
            <a:off x="0" y="1115683"/>
            <a:ext cx="9144000" cy="4891471"/>
          </a:xfrm>
        </p:spPr>
        <p:txBody>
          <a:bodyPr vert="horz" lIns="91440" tIns="45720" rIns="91440" bIns="45720" rtlCol="0" anchor="t">
            <a:normAutofit fontScale="92500" lnSpcReduction="20000"/>
          </a:bodyPr>
          <a:lstStyle/>
          <a:p>
            <a:pPr algn="just"/>
            <a:r>
              <a:rPr lang="en-IN" sz="4000" b="1" kern="1200" dirty="0">
                <a:latin typeface="Times New Roman"/>
                <a:ea typeface="Calibri"/>
                <a:cs typeface="Times New Roman"/>
              </a:rPr>
              <a:t>Objective</a:t>
            </a:r>
            <a:endParaRPr lang="en-US" dirty="0">
              <a:latin typeface="Calibri"/>
              <a:ea typeface="Tahoma"/>
              <a:cs typeface="Calibri"/>
            </a:endParaRPr>
          </a:p>
          <a:p>
            <a:pPr algn="just"/>
            <a:r>
              <a:rPr lang="en-US" sz="2800" dirty="0">
                <a:latin typeface="Times New Roman"/>
                <a:ea typeface="Tahoma"/>
                <a:cs typeface="Times New Roman"/>
              </a:rPr>
              <a:t> </a:t>
            </a:r>
            <a:r>
              <a:rPr lang="en-US" sz="2800" kern="1200" dirty="0">
                <a:latin typeface="Times New Roman"/>
                <a:ea typeface="Tahoma"/>
                <a:cs typeface="Times New Roman"/>
              </a:rPr>
              <a:t>Bus pass system is a web application for students to get bus passes</a:t>
            </a:r>
            <a:r>
              <a:rPr lang="en-US" sz="2800" dirty="0">
                <a:latin typeface="Times New Roman"/>
                <a:ea typeface="Tahoma"/>
                <a:cs typeface="Times New Roman"/>
              </a:rPr>
              <a:t>  </a:t>
            </a:r>
            <a:r>
              <a:rPr lang="en-US" sz="2800" kern="1200" dirty="0">
                <a:latin typeface="Times New Roman"/>
                <a:ea typeface="Tahoma"/>
                <a:cs typeface="Times New Roman"/>
              </a:rPr>
              <a:t>through online. Before this application implementation the manual process is used to do the process of issuing the bus pass to the passenger. This manual process requires man power and is more time consuming. To avoid such difficulties we implemented this system.</a:t>
            </a:r>
            <a:endParaRPr lang="en-US">
              <a:cs typeface="Calibri"/>
            </a:endParaRPr>
          </a:p>
          <a:p>
            <a:pPr algn="just"/>
            <a:endParaRPr lang="en-IN"/>
          </a:p>
          <a:p>
            <a:pPr algn="just"/>
            <a:r>
              <a:rPr lang="en-US" sz="2800" kern="1200" dirty="0">
                <a:latin typeface="Times New Roman"/>
                <a:ea typeface="Tahoma"/>
                <a:cs typeface="Times New Roman"/>
              </a:rPr>
              <a:t>The key components of bus pass system is</a:t>
            </a:r>
            <a:r>
              <a:rPr lang="en-US" sz="2800" dirty="0">
                <a:latin typeface="Times New Roman"/>
                <a:ea typeface="Tahoma"/>
                <a:cs typeface="Times New Roman"/>
              </a:rPr>
              <a:t> </a:t>
            </a:r>
          </a:p>
          <a:p>
            <a:pPr marL="0" indent="0" algn="just">
              <a:buNone/>
            </a:pPr>
            <a:endParaRPr lang="en-US" sz="2800" kern="1200" dirty="0">
              <a:latin typeface="Times New Roman"/>
              <a:ea typeface="Tahoma"/>
              <a:cs typeface="Times New Roman"/>
            </a:endParaRPr>
          </a:p>
          <a:p>
            <a:pPr algn="just"/>
            <a:r>
              <a:rPr lang="en-US" sz="2800" kern="1200" dirty="0">
                <a:latin typeface="Times New Roman"/>
                <a:ea typeface="Tahoma"/>
                <a:cs typeface="Times New Roman"/>
              </a:rPr>
              <a:t>Bus pass generation</a:t>
            </a:r>
            <a:r>
              <a:rPr lang="en-IN" sz="2800" dirty="0">
                <a:latin typeface="Times New Roman"/>
                <a:ea typeface="Tahoma"/>
                <a:cs typeface="Times New Roman"/>
              </a:rPr>
              <a:t> </a:t>
            </a:r>
          </a:p>
          <a:p>
            <a:pPr algn="just" rtl="0"/>
            <a:r>
              <a:rPr lang="en-US" sz="2800" kern="1200" dirty="0">
                <a:latin typeface="Times New Roman"/>
                <a:ea typeface="Tahoma"/>
                <a:cs typeface="Times New Roman"/>
              </a:rPr>
              <a:t>Bus pass renewal</a:t>
            </a:r>
            <a:r>
              <a:rPr lang="en-IN" sz="2800" dirty="0">
                <a:latin typeface="Times New Roman"/>
                <a:ea typeface="Tahoma"/>
                <a:cs typeface="Times New Roman"/>
              </a:rPr>
              <a:t> </a:t>
            </a:r>
            <a:endParaRPr lang="en-IN" sz="2800" kern="1200" dirty="0">
              <a:latin typeface="Times New Roman"/>
              <a:ea typeface="Tahoma"/>
              <a:cs typeface="Times New Roman"/>
            </a:endParaRPr>
          </a:p>
          <a:p>
            <a:pPr marL="0" indent="0" algn="just">
              <a:buNone/>
            </a:pPr>
            <a:r>
              <a:rPr lang="en-US" kern="1200" dirty="0">
                <a:latin typeface="Times New Roman"/>
                <a:ea typeface="Tahoma"/>
                <a:cs typeface="Times New Roman"/>
              </a:rPr>
              <a:t> </a:t>
            </a:r>
            <a:r>
              <a:rPr lang="en-IN" dirty="0">
                <a:latin typeface="Times New Roman"/>
                <a:ea typeface="Tahoma"/>
                <a:cs typeface="Times New Roman"/>
              </a:rPr>
              <a:t> </a:t>
            </a:r>
            <a:endParaRPr lang="en-IN" sz="4000" dirty="0">
              <a:cs typeface="Calibri"/>
            </a:endParaRPr>
          </a:p>
        </p:txBody>
      </p:sp>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5</a:t>
            </a:fld>
            <a:endParaRPr lang="en-IN" dirty="0">
              <a:solidFill>
                <a:schemeClr val="bg1"/>
              </a:solidFill>
            </a:endParaRPr>
          </a:p>
        </p:txBody>
      </p:sp>
      <p:sp>
        <p:nvSpPr>
          <p:cNvPr id="485380" name="Rectangle 4"/>
          <p:cNvSpPr>
            <a:spLocks noChangeArrowheads="1"/>
          </p:cNvSpPr>
          <p:nvPr/>
        </p:nvSpPr>
        <p:spPr bwMode="auto">
          <a:xfrm>
            <a:off x="0" y="0"/>
            <a:ext cx="9144000" cy="914400"/>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485381" name="Text Box 5"/>
          <p:cNvSpPr txBox="1">
            <a:spLocks noChangeArrowheads="1"/>
          </p:cNvSpPr>
          <p:nvPr/>
        </p:nvSpPr>
        <p:spPr bwMode="auto">
          <a:xfrm>
            <a:off x="86264" y="172528"/>
            <a:ext cx="6172712"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40" tIns="45720" rIns="91440" bIns="45720" anchor="t">
            <a:spAutoFit/>
          </a:bodyPr>
          <a:lstStyle>
            <a:defPPr>
              <a:defRPr lang="en-US"/>
            </a:defPPr>
            <a:lvl1pPr>
              <a:spcBef>
                <a:spcPct val="50000"/>
              </a:spcBef>
              <a:defRPr sz="2400" b="1">
                <a:solidFill>
                  <a:schemeClr val="bg1"/>
                </a:solidFill>
                <a:latin typeface="Calibri" pitchFamily="34" charset="0"/>
                <a:ea typeface="ＭＳ Ｐゴシック" pitchFamily="-28" charset="-128"/>
              </a:defRPr>
            </a:lvl1pPr>
          </a:lstStyle>
          <a:p>
            <a:endParaRPr lang="en-US" sz="3200" dirty="0">
              <a:cs typeface="Calibri"/>
            </a:endParaRPr>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dirty="0"/>
          </a:p>
        </p:txBody>
      </p:sp>
      <p:pic>
        <p:nvPicPr>
          <p:cNvPr id="485394" name="Picture 18" descr="Teerthanker Mahaveer Universi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34599" y="77011"/>
            <a:ext cx="3614109" cy="685800"/>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5</a:t>
            </a:fld>
            <a:endParaRPr lang="en-IN" dirty="0">
              <a:solidFill>
                <a:schemeClr val="bg1"/>
              </a:solidFill>
            </a:endParaRPr>
          </a:p>
        </p:txBody>
      </p:sp>
      <p:sp>
        <p:nvSpPr>
          <p:cNvPr id="12" name="TextBox 11"/>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spTree>
    <p:extLst>
      <p:ext uri="{BB962C8B-B14F-4D97-AF65-F5344CB8AC3E}">
        <p14:creationId xmlns:p14="http://schemas.microsoft.com/office/powerpoint/2010/main" val="467074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sp>
        <p:nvSpPr>
          <p:cNvPr id="5" name="Content Placeholder 4"/>
          <p:cNvSpPr>
            <a:spLocks noGrp="1"/>
          </p:cNvSpPr>
          <p:nvPr>
            <p:ph idx="1"/>
          </p:nvPr>
        </p:nvSpPr>
        <p:spPr>
          <a:xfrm>
            <a:off x="0" y="511834"/>
            <a:ext cx="8310114" cy="5452187"/>
          </a:xfrm>
        </p:spPr>
        <p:txBody>
          <a:bodyPr>
            <a:normAutofit/>
          </a:bodyPr>
          <a:lstStyle/>
          <a:p>
            <a:pPr algn="just" rtl="0"/>
            <a:endParaRPr lang="en-US" sz="2800" kern="1200">
              <a:solidFill>
                <a:schemeClr val="tx1"/>
              </a:solidFill>
              <a:latin typeface="Trebuchet MS"/>
              <a:ea typeface="+mn-ea"/>
              <a:cs typeface="+mn-cs"/>
            </a:endParaRPr>
          </a:p>
          <a:p>
            <a:pPr algn="just" rtl="0"/>
            <a:r>
              <a:rPr lang="en-US" sz="2800" kern="1200">
                <a:solidFill>
                  <a:schemeClr val="tx1"/>
                </a:solidFill>
                <a:latin typeface="Times New Roman"/>
                <a:ea typeface="+mn-ea"/>
                <a:cs typeface="Times New Roman"/>
              </a:rPr>
              <a:t>Cloud computing is the on-demand delivery of compute power, database and other IT resources via the internet with pay-as-you-go pricing. </a:t>
            </a:r>
          </a:p>
          <a:p>
            <a:pPr algn="just" rtl="0"/>
            <a:r>
              <a:rPr lang="en-US" sz="2800" kern="1200">
                <a:solidFill>
                  <a:schemeClr val="tx1"/>
                </a:solidFill>
                <a:latin typeface="Times New Roman"/>
                <a:ea typeface="+mn-ea"/>
                <a:cs typeface="Times New Roman"/>
              </a:rPr>
              <a:t>A cloud services platform provides rapid access to flexible and low cost IT resources.</a:t>
            </a:r>
          </a:p>
          <a:p>
            <a:pPr algn="just" rtl="0"/>
            <a:r>
              <a:rPr lang="en-US" sz="2800" kern="1200">
                <a:solidFill>
                  <a:schemeClr val="tx1"/>
                </a:solidFill>
                <a:latin typeface="Times New Roman"/>
                <a:ea typeface="+mn-ea"/>
                <a:cs typeface="Times New Roman"/>
              </a:rPr>
              <a:t>Cloud computing is a general term for anything that involves delivering hosted services over the Internet.</a:t>
            </a:r>
          </a:p>
          <a:p>
            <a:pPr algn="just" rtl="0"/>
            <a:r>
              <a:rPr lang="en-US" sz="2800" kern="1200">
                <a:solidFill>
                  <a:schemeClr val="tx1"/>
                </a:solidFill>
                <a:latin typeface="Times New Roman"/>
                <a:ea typeface="+mn-ea"/>
                <a:cs typeface="Times New Roman"/>
              </a:rPr>
              <a:t>Example: Google Drive, Apple iCloud, Amazon Cloud Drive etc.</a:t>
            </a:r>
          </a:p>
        </p:txBody>
      </p:sp>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6</a:t>
            </a:fld>
            <a:endParaRPr lang="en-IN" dirty="0">
              <a:solidFill>
                <a:schemeClr val="bg1"/>
              </a:solidFill>
            </a:endParaRPr>
          </a:p>
        </p:txBody>
      </p:sp>
      <p:sp>
        <p:nvSpPr>
          <p:cNvPr id="485380" name="Rectangle 4"/>
          <p:cNvSpPr>
            <a:spLocks noChangeArrowheads="1"/>
          </p:cNvSpPr>
          <p:nvPr/>
        </p:nvSpPr>
        <p:spPr bwMode="auto">
          <a:xfrm>
            <a:off x="0" y="0"/>
            <a:ext cx="9144000" cy="914400"/>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485381" name="Text Box 5"/>
          <p:cNvSpPr txBox="1">
            <a:spLocks noChangeArrowheads="1"/>
          </p:cNvSpPr>
          <p:nvPr/>
        </p:nvSpPr>
        <p:spPr bwMode="auto">
          <a:xfrm>
            <a:off x="201283" y="28754"/>
            <a:ext cx="3584788"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40" tIns="45720" rIns="91440" bIns="45720" anchor="t">
            <a:spAutoFit/>
          </a:bodyPr>
          <a:lstStyle/>
          <a:p>
            <a:pPr>
              <a:spcBef>
                <a:spcPct val="50000"/>
              </a:spcBef>
            </a:pPr>
            <a:r>
              <a:rPr lang="en-US" sz="3600" b="1" dirty="0">
                <a:solidFill>
                  <a:schemeClr val="bg1"/>
                </a:solidFill>
                <a:latin typeface="Calibri"/>
                <a:ea typeface="ＭＳ Ｐゴシック"/>
                <a:cs typeface="Calibri"/>
              </a:rPr>
              <a:t>WHAT IS CLOUD </a:t>
            </a:r>
            <a:endParaRPr lang="en-US" sz="3600" b="1" dirty="0">
              <a:solidFill>
                <a:schemeClr val="bg1"/>
              </a:solidFill>
              <a:latin typeface="Calibri" pitchFamily="34" charset="0"/>
              <a:ea typeface="ＭＳ Ｐゴシック" pitchFamily="-28" charset="-128"/>
              <a:cs typeface="Calibri"/>
            </a:endParaRPr>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pic>
        <p:nvPicPr>
          <p:cNvPr id="485394" name="Picture 18" descr="Teerthanker Mahaveer Universi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2712" y="33879"/>
            <a:ext cx="2952750" cy="685800"/>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6</a:t>
            </a:fld>
            <a:endParaRPr lang="en-IN" dirty="0">
              <a:solidFill>
                <a:schemeClr val="bg1"/>
              </a:solidFill>
            </a:endParaRPr>
          </a:p>
        </p:txBody>
      </p:sp>
      <p:sp>
        <p:nvSpPr>
          <p:cNvPr id="12" name="TextBox 11"/>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spTree>
    <p:extLst>
      <p:ext uri="{BB962C8B-B14F-4D97-AF65-F5344CB8AC3E}">
        <p14:creationId xmlns:p14="http://schemas.microsoft.com/office/powerpoint/2010/main" val="28437905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sp>
        <p:nvSpPr>
          <p:cNvPr id="5" name="Content Placeholder 4"/>
          <p:cNvSpPr>
            <a:spLocks noGrp="1"/>
          </p:cNvSpPr>
          <p:nvPr>
            <p:ph idx="1"/>
          </p:nvPr>
        </p:nvSpPr>
        <p:spPr>
          <a:xfrm>
            <a:off x="287547" y="669985"/>
            <a:ext cx="7246190" cy="5294036"/>
          </a:xfrm>
        </p:spPr>
        <p:txBody>
          <a:bodyPr vert="horz" lIns="91440" tIns="45720" rIns="91440" bIns="45720" rtlCol="0" anchor="t">
            <a:normAutofit/>
          </a:bodyPr>
          <a:lstStyle/>
          <a:p>
            <a:pPr algn="just" rtl="0"/>
            <a:endParaRPr lang="en-US" sz="4400" kern="1200">
              <a:solidFill>
                <a:schemeClr val="tx1"/>
              </a:solidFill>
              <a:latin typeface="Trebuchet MS"/>
              <a:ea typeface="+mn-ea"/>
              <a:cs typeface="+mn-cs"/>
            </a:endParaRPr>
          </a:p>
          <a:p>
            <a:pPr algn="just" rtl="0"/>
            <a:r>
              <a:rPr lang="en-US" sz="4400" dirty="0">
                <a:latin typeface="Trebuchet MS"/>
                <a:cs typeface="Times New Roman"/>
              </a:rPr>
              <a:t>HTML</a:t>
            </a:r>
          </a:p>
          <a:p>
            <a:pPr algn="just"/>
            <a:r>
              <a:rPr lang="en-US" sz="4400" dirty="0">
                <a:latin typeface="Trebuchet MS"/>
                <a:cs typeface="Times New Roman"/>
              </a:rPr>
              <a:t>CSS</a:t>
            </a:r>
          </a:p>
          <a:p>
            <a:pPr algn="just"/>
            <a:r>
              <a:rPr lang="en-US" sz="4400" dirty="0">
                <a:latin typeface="Trebuchet MS"/>
                <a:cs typeface="Times New Roman"/>
              </a:rPr>
              <a:t>PHP</a:t>
            </a:r>
          </a:p>
          <a:p>
            <a:pPr algn="just"/>
            <a:r>
              <a:rPr lang="en-US" sz="4400" dirty="0">
                <a:latin typeface="Trebuchet MS"/>
                <a:cs typeface="Times New Roman"/>
              </a:rPr>
              <a:t>JAVA SCRIPT</a:t>
            </a:r>
          </a:p>
        </p:txBody>
      </p:sp>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7</a:t>
            </a:fld>
            <a:endParaRPr lang="en-IN" dirty="0">
              <a:solidFill>
                <a:schemeClr val="bg1"/>
              </a:solidFill>
            </a:endParaRPr>
          </a:p>
        </p:txBody>
      </p:sp>
      <p:sp>
        <p:nvSpPr>
          <p:cNvPr id="485380" name="Rectangle 4"/>
          <p:cNvSpPr>
            <a:spLocks noChangeArrowheads="1"/>
          </p:cNvSpPr>
          <p:nvPr/>
        </p:nvSpPr>
        <p:spPr bwMode="auto">
          <a:xfrm>
            <a:off x="0" y="0"/>
            <a:ext cx="9144000" cy="914400"/>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485381" name="Text Box 5"/>
          <p:cNvSpPr txBox="1">
            <a:spLocks noChangeArrowheads="1"/>
          </p:cNvSpPr>
          <p:nvPr/>
        </p:nvSpPr>
        <p:spPr bwMode="auto">
          <a:xfrm>
            <a:off x="0" y="28754"/>
            <a:ext cx="378607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40" tIns="45720" rIns="91440" bIns="45720" anchor="t">
            <a:spAutoFit/>
          </a:bodyPr>
          <a:lstStyle/>
          <a:p>
            <a:pPr>
              <a:spcBef>
                <a:spcPct val="50000"/>
              </a:spcBef>
            </a:pPr>
            <a:r>
              <a:rPr lang="en-US" sz="3600" b="1" dirty="0">
                <a:solidFill>
                  <a:schemeClr val="bg1"/>
                </a:solidFill>
                <a:latin typeface="Calibri"/>
                <a:ea typeface="ＭＳ Ｐゴシック"/>
                <a:cs typeface="Calibri"/>
              </a:rPr>
              <a:t>LANGUAGES USED </a:t>
            </a:r>
            <a:endParaRPr lang="en-US" sz="3600" b="1" dirty="0">
              <a:solidFill>
                <a:schemeClr val="bg1"/>
              </a:solidFill>
              <a:latin typeface="Calibri" pitchFamily="34" charset="0"/>
              <a:ea typeface="ＭＳ Ｐゴシック" pitchFamily="-28" charset="-128"/>
              <a:cs typeface="Calibri"/>
            </a:endParaRPr>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pic>
        <p:nvPicPr>
          <p:cNvPr id="485394" name="Picture 18" descr="Teerthanker Mahaveer Universi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82599" y="33879"/>
            <a:ext cx="3312184" cy="685800"/>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7</a:t>
            </a:fld>
            <a:endParaRPr lang="en-IN" dirty="0">
              <a:solidFill>
                <a:schemeClr val="bg1"/>
              </a:solidFill>
            </a:endParaRPr>
          </a:p>
        </p:txBody>
      </p:sp>
      <p:sp>
        <p:nvSpPr>
          <p:cNvPr id="12" name="TextBox 11"/>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spTree>
    <p:extLst>
      <p:ext uri="{BB962C8B-B14F-4D97-AF65-F5344CB8AC3E}">
        <p14:creationId xmlns:p14="http://schemas.microsoft.com/office/powerpoint/2010/main" val="34586847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sp>
        <p:nvSpPr>
          <p:cNvPr id="5" name="Content Placeholder 4"/>
          <p:cNvSpPr>
            <a:spLocks noGrp="1"/>
          </p:cNvSpPr>
          <p:nvPr>
            <p:ph idx="1"/>
          </p:nvPr>
        </p:nvSpPr>
        <p:spPr>
          <a:xfrm>
            <a:off x="230038" y="1345721"/>
            <a:ext cx="7576869" cy="5020866"/>
          </a:xfrm>
        </p:spPr>
        <p:txBody>
          <a:bodyPr vert="horz" lIns="91440" tIns="45720" rIns="91440" bIns="45720" rtlCol="0" anchor="t">
            <a:noAutofit/>
          </a:bodyPr>
          <a:lstStyle/>
          <a:p>
            <a:pPr algn="just"/>
            <a:r>
              <a:rPr lang="en-US" sz="2800" b="1" dirty="0">
                <a:ea typeface="+mn-lt"/>
                <a:cs typeface="+mn-lt"/>
              </a:rPr>
              <a:t>Amazon web services</a:t>
            </a:r>
            <a:endParaRPr lang="en-US" sz="2800" dirty="0">
              <a:latin typeface="Trebuchet MS"/>
              <a:cs typeface="Times New Roman"/>
            </a:endParaRPr>
          </a:p>
          <a:p>
            <a:pPr marL="0" indent="0" algn="just">
              <a:buNone/>
            </a:pPr>
            <a:r>
              <a:rPr lang="en-US" sz="2800" dirty="0">
                <a:ea typeface="+mn-lt"/>
                <a:cs typeface="+mn-lt"/>
              </a:rPr>
              <a:t>Amazon web service is a platform that offers flexible, reliable,         scalable, easy-to-use and cost-effective cloud computing solutions.</a:t>
            </a:r>
            <a:endParaRPr lang="en-US" sz="2800">
              <a:cs typeface="Calibri"/>
            </a:endParaRPr>
          </a:p>
          <a:p>
            <a:pPr marL="0" indent="0" algn="just">
              <a:buNone/>
            </a:pPr>
            <a:endParaRPr lang="en-US" sz="2800" dirty="0">
              <a:ea typeface="+mn-lt"/>
              <a:cs typeface="+mn-lt"/>
            </a:endParaRPr>
          </a:p>
          <a:p>
            <a:pPr marL="0" indent="0" algn="just">
              <a:buNone/>
            </a:pPr>
            <a:r>
              <a:rPr lang="en-US" sz="2800" dirty="0">
                <a:ea typeface="+mn-lt"/>
                <a:cs typeface="+mn-lt"/>
              </a:rPr>
              <a:t> The platform is developed with a combination of infrastructure as a service (IaaS), platform as a service (PaaS) and packaged software as a service (SaaS) offerings.</a:t>
            </a:r>
            <a:endParaRPr lang="en-US" sz="2800">
              <a:cs typeface="Calibri"/>
            </a:endParaRPr>
          </a:p>
          <a:p>
            <a:pPr algn="just"/>
            <a:endParaRPr lang="en-US" sz="2800" dirty="0">
              <a:latin typeface="Trebuchet MS"/>
              <a:cs typeface="Times New Roman"/>
            </a:endParaRPr>
          </a:p>
        </p:txBody>
      </p:sp>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8</a:t>
            </a:fld>
            <a:endParaRPr lang="en-IN" dirty="0">
              <a:solidFill>
                <a:schemeClr val="bg1"/>
              </a:solidFill>
            </a:endParaRPr>
          </a:p>
        </p:txBody>
      </p:sp>
      <p:sp>
        <p:nvSpPr>
          <p:cNvPr id="485380" name="Rectangle 4"/>
          <p:cNvSpPr>
            <a:spLocks noChangeArrowheads="1"/>
          </p:cNvSpPr>
          <p:nvPr/>
        </p:nvSpPr>
        <p:spPr bwMode="auto">
          <a:xfrm>
            <a:off x="0" y="0"/>
            <a:ext cx="9144000" cy="914400"/>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40" tIns="45720" rIns="91440" bIns="45720" anchor="ctr"/>
          <a:lstStyle/>
          <a:p>
            <a:r>
              <a:rPr lang="en-IN" sz="4000" dirty="0">
                <a:solidFill>
                  <a:schemeClr val="bg1"/>
                </a:solidFill>
                <a:cs typeface="Calibri"/>
              </a:rPr>
              <a:t>CLOUD PLATFORM USED</a:t>
            </a:r>
            <a:endParaRPr lang="en-IN" dirty="0">
              <a:solidFill>
                <a:schemeClr val="bg1"/>
              </a:solidFill>
              <a:cs typeface="Calibri"/>
            </a:endParaRPr>
          </a:p>
        </p:txBody>
      </p:sp>
      <p:sp>
        <p:nvSpPr>
          <p:cNvPr id="485384" name="Rectangle 8"/>
          <p:cNvSpPr>
            <a:spLocks noChangeArrowheads="1"/>
          </p:cNvSpPr>
          <p:nvPr/>
        </p:nvSpPr>
        <p:spPr bwMode="auto">
          <a:xfrm>
            <a:off x="0" y="6165304"/>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pic>
        <p:nvPicPr>
          <p:cNvPr id="485394" name="Picture 18" descr="Teerthanker Mahaveer Universi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82599" y="33879"/>
            <a:ext cx="3312184" cy="685800"/>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8</a:t>
            </a:fld>
            <a:endParaRPr lang="en-IN" dirty="0">
              <a:solidFill>
                <a:schemeClr val="bg1"/>
              </a:solidFill>
            </a:endParaRPr>
          </a:p>
        </p:txBody>
      </p:sp>
      <p:sp>
        <p:nvSpPr>
          <p:cNvPr id="12" name="TextBox 11"/>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spTree>
    <p:extLst>
      <p:ext uri="{BB962C8B-B14F-4D97-AF65-F5344CB8AC3E}">
        <p14:creationId xmlns:p14="http://schemas.microsoft.com/office/powerpoint/2010/main" val="13996910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IN"/>
          </a:p>
        </p:txBody>
      </p:sp>
      <p:sp>
        <p:nvSpPr>
          <p:cNvPr id="5" name="Content Placeholder 4"/>
          <p:cNvSpPr>
            <a:spLocks noGrp="1"/>
          </p:cNvSpPr>
          <p:nvPr>
            <p:ph idx="1"/>
          </p:nvPr>
        </p:nvSpPr>
        <p:spPr>
          <a:xfrm>
            <a:off x="-43132" y="1130061"/>
            <a:ext cx="8238228" cy="4848337"/>
          </a:xfrm>
        </p:spPr>
        <p:txBody>
          <a:bodyPr vert="horz" lIns="91440" tIns="45720" rIns="91440" bIns="45720" rtlCol="0" anchor="t">
            <a:noAutofit/>
          </a:bodyPr>
          <a:lstStyle/>
          <a:p>
            <a:pPr algn="just"/>
            <a:r>
              <a:rPr lang="en-US" dirty="0">
                <a:ea typeface="+mn-lt"/>
                <a:cs typeface="+mn-lt"/>
              </a:rPr>
              <a:t>u</a:t>
            </a:r>
            <a:r>
              <a:rPr lang="en-US" b="1" dirty="0">
                <a:ea typeface="+mn-lt"/>
                <a:cs typeface="+mn-lt"/>
              </a:rPr>
              <a:t>EC2(Elastic Compute Cloud)</a:t>
            </a:r>
            <a:r>
              <a:rPr lang="en-US" dirty="0">
                <a:ea typeface="+mn-lt"/>
                <a:cs typeface="+mn-lt"/>
              </a:rPr>
              <a:t> - EC2 is a virtual machine in the cloud on which you have OS level control. You can run this cloud server whenever you want.</a:t>
            </a:r>
            <a:endParaRPr lang="en-US" b="1">
              <a:latin typeface="Calibri"/>
              <a:cs typeface="Calibri"/>
            </a:endParaRPr>
          </a:p>
          <a:p>
            <a:pPr algn="just"/>
            <a:r>
              <a:rPr lang="en-US" dirty="0" err="1">
                <a:ea typeface="+mn-lt"/>
                <a:cs typeface="+mn-lt"/>
              </a:rPr>
              <a:t>u</a:t>
            </a:r>
            <a:r>
              <a:rPr lang="en-US" b="1" dirty="0" err="1">
                <a:ea typeface="+mn-lt"/>
                <a:cs typeface="+mn-lt"/>
              </a:rPr>
              <a:t>AWS</a:t>
            </a:r>
            <a:r>
              <a:rPr lang="en-US" b="1" dirty="0">
                <a:ea typeface="+mn-lt"/>
                <a:cs typeface="+mn-lt"/>
              </a:rPr>
              <a:t> Lambda — </a:t>
            </a:r>
            <a:r>
              <a:rPr lang="en-US" dirty="0">
                <a:ea typeface="+mn-lt"/>
                <a:cs typeface="+mn-lt"/>
              </a:rPr>
              <a:t>This</a:t>
            </a:r>
            <a:r>
              <a:rPr lang="en-US" b="1" dirty="0">
                <a:ea typeface="+mn-lt"/>
                <a:cs typeface="+mn-lt"/>
              </a:rPr>
              <a:t> </a:t>
            </a:r>
            <a:r>
              <a:rPr lang="en-US" dirty="0">
                <a:ea typeface="+mn-lt"/>
                <a:cs typeface="+mn-lt"/>
              </a:rPr>
              <a:t>AWS service allows you to run functions in the cloud. The tool is a big cost saver for you as you to pay only when your functions execute.</a:t>
            </a:r>
            <a:endParaRPr lang="en-US">
              <a:cs typeface="Calibri"/>
            </a:endParaRPr>
          </a:p>
          <a:p>
            <a:pPr algn="just"/>
            <a:r>
              <a:rPr lang="en-US" dirty="0" err="1">
                <a:ea typeface="+mn-lt"/>
                <a:cs typeface="+mn-lt"/>
              </a:rPr>
              <a:t>u</a:t>
            </a:r>
            <a:r>
              <a:rPr lang="en-US" b="1" dirty="0" err="1">
                <a:ea typeface="+mn-lt"/>
                <a:cs typeface="+mn-lt"/>
              </a:rPr>
              <a:t>Amazon</a:t>
            </a:r>
            <a:r>
              <a:rPr lang="en-US" b="1" dirty="0">
                <a:ea typeface="+mn-lt"/>
                <a:cs typeface="+mn-lt"/>
              </a:rPr>
              <a:t> S3</a:t>
            </a:r>
            <a:r>
              <a:rPr lang="en-US" dirty="0">
                <a:ea typeface="+mn-lt"/>
                <a:cs typeface="+mn-lt"/>
              </a:rPr>
              <a:t> or </a:t>
            </a:r>
            <a:r>
              <a:rPr lang="en-US" b="1" dirty="0">
                <a:ea typeface="+mn-lt"/>
                <a:cs typeface="+mn-lt"/>
              </a:rPr>
              <a:t>Amazon Simple Storage Service</a:t>
            </a:r>
            <a:r>
              <a:rPr lang="en-US" dirty="0">
                <a:ea typeface="+mn-lt"/>
                <a:cs typeface="+mn-lt"/>
              </a:rPr>
              <a:t> is a service offered by AWS that provides object storage through a web service interface.</a:t>
            </a:r>
            <a:r>
              <a:rPr lang="en-US" baseline="30000" dirty="0">
                <a:ea typeface="+mn-lt"/>
                <a:cs typeface="+mn-lt"/>
              </a:rPr>
              <a:t> </a:t>
            </a:r>
            <a:r>
              <a:rPr lang="en-US" dirty="0">
                <a:ea typeface="+mn-lt"/>
                <a:cs typeface="+mn-lt"/>
              </a:rPr>
              <a:t>Amazon S3 uses the same scalable storage infrastructure that </a:t>
            </a:r>
            <a:r>
              <a:rPr lang="en-US" dirty="0">
                <a:ea typeface="+mn-lt"/>
                <a:cs typeface="+mn-lt"/>
                <a:hlinkClick r:id="rId3"/>
              </a:rPr>
              <a:t>Amazon.com</a:t>
            </a:r>
            <a:r>
              <a:rPr lang="en-US" dirty="0">
                <a:ea typeface="+mn-lt"/>
                <a:cs typeface="+mn-lt"/>
              </a:rPr>
              <a:t> uses to run its global E-commerce network.</a:t>
            </a:r>
            <a:endParaRPr lang="en-US" dirty="0">
              <a:cs typeface="Calibri"/>
            </a:endParaRPr>
          </a:p>
          <a:p>
            <a:pPr algn="just"/>
            <a:endParaRPr lang="en-US" b="1" dirty="0">
              <a:cs typeface="Calibri"/>
            </a:endParaRPr>
          </a:p>
        </p:txBody>
      </p:sp>
      <p:sp>
        <p:nvSpPr>
          <p:cNvPr id="2" name="Slide Number Placeholder 1"/>
          <p:cNvSpPr>
            <a:spLocks noGrp="1"/>
          </p:cNvSpPr>
          <p:nvPr>
            <p:ph type="sldNum" sz="quarter" idx="12"/>
          </p:nvPr>
        </p:nvSpPr>
        <p:spPr/>
        <p:txBody>
          <a:bodyPr/>
          <a:lstStyle/>
          <a:p>
            <a:fld id="{08FC1071-F2DF-4CA9-AA63-FF97A16BD739}" type="slidenum">
              <a:rPr lang="en-IN" smtClean="0">
                <a:solidFill>
                  <a:schemeClr val="bg1"/>
                </a:solidFill>
              </a:rPr>
              <a:pPr/>
              <a:t>9</a:t>
            </a:fld>
            <a:endParaRPr lang="en-IN" dirty="0">
              <a:solidFill>
                <a:schemeClr val="bg1"/>
              </a:solidFill>
            </a:endParaRPr>
          </a:p>
        </p:txBody>
      </p:sp>
      <p:sp>
        <p:nvSpPr>
          <p:cNvPr id="485380" name="Rectangle 4"/>
          <p:cNvSpPr>
            <a:spLocks noChangeArrowheads="1"/>
          </p:cNvSpPr>
          <p:nvPr/>
        </p:nvSpPr>
        <p:spPr bwMode="auto">
          <a:xfrm>
            <a:off x="0" y="0"/>
            <a:ext cx="9144000" cy="914400"/>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40" tIns="45720" rIns="91440" bIns="45720" anchor="ctr"/>
          <a:lstStyle/>
          <a:p>
            <a:r>
              <a:rPr lang="en-IN" sz="2800" dirty="0">
                <a:solidFill>
                  <a:schemeClr val="bg1"/>
                </a:solidFill>
                <a:cs typeface="Calibri"/>
              </a:rPr>
              <a:t>AWS COMPUTE SERVICES : STORAGE</a:t>
            </a:r>
          </a:p>
        </p:txBody>
      </p:sp>
      <p:sp>
        <p:nvSpPr>
          <p:cNvPr id="485384" name="Rectangle 8"/>
          <p:cNvSpPr>
            <a:spLocks noChangeArrowheads="1"/>
          </p:cNvSpPr>
          <p:nvPr/>
        </p:nvSpPr>
        <p:spPr bwMode="auto">
          <a:xfrm>
            <a:off x="57509" y="6208436"/>
            <a:ext cx="9144000" cy="692696"/>
          </a:xfrm>
          <a:prstGeom prst="rect">
            <a:avLst/>
          </a:prstGeom>
          <a:solidFill>
            <a:srgbClr val="71161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pic>
        <p:nvPicPr>
          <p:cNvPr id="485394" name="Picture 18" descr="Teerthanker Mahaveer University"/>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82599" y="33879"/>
            <a:ext cx="3312184" cy="685800"/>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3"/>
          <p:cNvSpPr txBox="1">
            <a:spLocks/>
          </p:cNvSpPr>
          <p:nvPr/>
        </p:nvSpPr>
        <p:spPr>
          <a:xfrm>
            <a:off x="0" y="6492875"/>
            <a:ext cx="467072"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FC1071-F2DF-4CA9-AA63-FF97A16BD739}" type="slidenum">
              <a:rPr lang="en-IN" smtClean="0">
                <a:solidFill>
                  <a:schemeClr val="bg1"/>
                </a:solidFill>
              </a:rPr>
              <a:pPr/>
              <a:t>9</a:t>
            </a:fld>
            <a:endParaRPr lang="en-IN" dirty="0">
              <a:solidFill>
                <a:schemeClr val="bg1"/>
              </a:solidFill>
            </a:endParaRPr>
          </a:p>
        </p:txBody>
      </p:sp>
      <p:sp>
        <p:nvSpPr>
          <p:cNvPr id="12" name="TextBox 11"/>
          <p:cNvSpPr txBox="1"/>
          <p:nvPr/>
        </p:nvSpPr>
        <p:spPr>
          <a:xfrm>
            <a:off x="7275276" y="6547668"/>
            <a:ext cx="1850186" cy="253916"/>
          </a:xfrm>
          <a:prstGeom prst="rect">
            <a:avLst/>
          </a:prstGeom>
          <a:noFill/>
        </p:spPr>
        <p:txBody>
          <a:bodyPr wrap="none" rtlCol="0">
            <a:spAutoFit/>
          </a:bodyPr>
          <a:lstStyle/>
          <a:p>
            <a:r>
              <a:rPr lang="en-IN" sz="1050" b="1" dirty="0">
                <a:solidFill>
                  <a:schemeClr val="bg1"/>
                </a:solidFill>
              </a:rPr>
              <a:t>T011A/ Template  Version 5.0</a:t>
            </a:r>
          </a:p>
        </p:txBody>
      </p:sp>
    </p:spTree>
    <p:extLst>
      <p:ext uri="{BB962C8B-B14F-4D97-AF65-F5344CB8AC3E}">
        <p14:creationId xmlns:p14="http://schemas.microsoft.com/office/powerpoint/2010/main" val="39656849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2673</TotalTime>
  <Words>277</Words>
  <Application>Microsoft Office PowerPoint</Application>
  <PresentationFormat>On-screen Show (4:3)</PresentationFormat>
  <Paragraphs>82</Paragraphs>
  <Slides>28</Slides>
  <Notes>26</Notes>
  <HiddenSlides>0</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Office Theme</vt:lpstr>
      <vt:lpstr>CLOUD BASED BUS TICKET SYSTEM Project Synopsis Presentation  Date: 23/09/2022</vt:lpstr>
      <vt:lpstr>PowerPoint Presentation</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Rashmi Jain</dc:creator>
  <cp:lastModifiedBy>Vikesh Rajput</cp:lastModifiedBy>
  <cp:revision>769</cp:revision>
  <dcterms:created xsi:type="dcterms:W3CDTF">2016-07-30T14:16:51Z</dcterms:created>
  <dcterms:modified xsi:type="dcterms:W3CDTF">2022-10-03T08:49:03Z</dcterms:modified>
</cp:coreProperties>
</file>

<file path=docProps/thumbnail.jpeg>
</file>